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81"/>
  </p:normalViewPr>
  <p:slideViewPr>
    <p:cSldViewPr snapToGrid="0" snapToObjects="1">
      <p:cViewPr varScale="1">
        <p:scale>
          <a:sx n="107" d="100"/>
          <a:sy n="107" d="100"/>
        </p:scale>
        <p:origin x="1760"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7116917"/>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21" name="Shape 12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8" name="Shape 1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29" name="Shape 12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Shape 14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1" name="Shape 14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42" name="Shape 14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Shape 14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49" name="Shape 1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Shape 15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7" name="Shape 157"/>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158" name="Shape 15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Shape 16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69" name="Shape 16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Shape 17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75" name="Shape 17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1" name="Shape 18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Shape 187"/>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188" name="Shape 18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Shape 19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7" name="Shape 19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198" name="Shape 19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Shape 20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07" name="Shape 20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08" name="Shape 20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Shape 215"/>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16" name="Shape 21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Shape 22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25" name="Shape 22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Shape 236"/>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37" name="Shape 2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38" name="Shape 238"/>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Shape 24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44" name="Shape 24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Shape 250"/>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251" name="Shape 25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Shape 25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58" name="Shape 25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59" name="Shape 25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Shape 2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66" name="Shape 26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67" name="Shape 267"/>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Shape 27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0"/>
              </a:spcBef>
              <a:spcAft>
                <a:spcPts val="1100"/>
              </a:spcAft>
              <a:buNone/>
            </a:pPr>
            <a:endParaRPr sz="1000">
              <a:solidFill>
                <a:srgbClr val="111111"/>
              </a:solidFill>
              <a:highlight>
                <a:srgbClr val="FFFFFF"/>
              </a:highlight>
              <a:latin typeface="Arial"/>
              <a:ea typeface="Arial"/>
              <a:cs typeface="Arial"/>
              <a:sym typeface="Arial"/>
            </a:endParaRPr>
          </a:p>
          <a:p>
            <a:pPr lvl="0">
              <a:spcBef>
                <a:spcPts val="0"/>
              </a:spcBef>
              <a:buNone/>
            </a:pPr>
            <a:endParaRPr/>
          </a:p>
        </p:txBody>
      </p:sp>
      <p:sp>
        <p:nvSpPr>
          <p:cNvPr id="274" name="Shape 27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Shape 28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1" name="Shape 28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82" name="Shape 282"/>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88" name="Shape 28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289" name="Shape 28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Shape 2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297" name="Shape 29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Shape 30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10" name="Shape 310"/>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Shape 32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24" name="Shape 32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Shape 33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38" name="Shape 33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Shape 34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50" name="Shape 35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51" name="Shape 351"/>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Shape 36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
        <p:nvSpPr>
          <p:cNvPr id="365" name="Shape 36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Shape 37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73" name="Shape 37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Shape 37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379" name="Shape 379"/>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Shape 384"/>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0"/>
              </a:spcBef>
              <a:spcAft>
                <a:spcPts val="1100"/>
              </a:spcAft>
              <a:buNone/>
            </a:pPr>
            <a:r>
              <a:rPr lang="en-US" sz="1100">
                <a:solidFill>
                  <a:srgbClr val="111111"/>
                </a:solidFill>
                <a:highlight>
                  <a:srgbClr val="FFFFFF"/>
                </a:highlight>
                <a:latin typeface="Arial"/>
                <a:ea typeface="Arial"/>
                <a:cs typeface="Arial"/>
                <a:sym typeface="Arial"/>
              </a:rPr>
              <a:t> </a:t>
            </a:r>
          </a:p>
          <a:p>
            <a:pPr lvl="0">
              <a:spcBef>
                <a:spcPts val="0"/>
              </a:spcBef>
              <a:buNone/>
            </a:pPr>
            <a:endParaRPr/>
          </a:p>
        </p:txBody>
      </p:sp>
      <p:sp>
        <p:nvSpPr>
          <p:cNvPr id="385" name="Shape 385"/>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Shape 3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3" name="Shape 39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394" name="Shape 39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Shape 40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03" name="Shape 4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marL="457200" lvl="0" indent="-292100">
              <a:lnSpc>
                <a:spcPct val="115000"/>
              </a:lnSpc>
              <a:spcBef>
                <a:spcPts val="1100"/>
              </a:spcBef>
              <a:spcAft>
                <a:spcPts val="1100"/>
              </a:spcAft>
              <a:buClr>
                <a:srgbClr val="111111"/>
              </a:buClr>
              <a:buSzPct val="83333"/>
              <a:buFont typeface="Arial"/>
              <a:buChar char="●"/>
            </a:pPr>
            <a:endParaRPr/>
          </a:p>
        </p:txBody>
      </p:sp>
      <p:sp>
        <p:nvSpPr>
          <p:cNvPr id="404" name="Shape 404"/>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Shape 413"/>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lnSpc>
                <a:spcPct val="115000"/>
              </a:lnSpc>
              <a:spcBef>
                <a:spcPts val="1100"/>
              </a:spcBef>
              <a:spcAft>
                <a:spcPts val="1100"/>
              </a:spcAft>
              <a:buNone/>
            </a:pPr>
            <a:endParaRPr sz="1000">
              <a:solidFill>
                <a:srgbClr val="111111"/>
              </a:solidFill>
              <a:highlight>
                <a:srgbClr val="FFFFFF"/>
              </a:highlight>
              <a:latin typeface="Arial"/>
              <a:ea typeface="Arial"/>
              <a:cs typeface="Arial"/>
              <a:sym typeface="Arial"/>
            </a:endParaRPr>
          </a:p>
          <a:p>
            <a:pPr lvl="0">
              <a:spcBef>
                <a:spcPts val="0"/>
              </a:spcBef>
              <a:buNone/>
            </a:pPr>
            <a:endParaRPr/>
          </a:p>
        </p:txBody>
      </p:sp>
      <p:sp>
        <p:nvSpPr>
          <p:cNvPr id="414" name="Shape 414"/>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Shape 42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422" name="Shape 42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Shape 42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28" name="Shape 42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
        <p:nvSpPr>
          <p:cNvPr id="429" name="Shape 429"/>
          <p:cNvSpPr txBox="1">
            <a:spLocks noGrp="1"/>
          </p:cNvSpPr>
          <p:nvPr>
            <p:ph type="sldNum" idx="12"/>
          </p:nvPr>
        </p:nvSpPr>
        <p:spPr>
          <a:xfrm>
            <a:off x="3884612" y="8685213"/>
            <a:ext cx="2971800" cy="457200"/>
          </a:xfrm>
          <a:prstGeom prst="rect">
            <a:avLst/>
          </a:prstGeom>
        </p:spPr>
        <p:txBody>
          <a:bodyPr lIns="91425" tIns="45700" rIns="91425" bIns="45700" anchor="b" anchorCtr="0">
            <a:noAutofit/>
          </a:bodyPr>
          <a:lstStyle/>
          <a:p>
            <a:pPr lvl="0">
              <a:spcBef>
                <a:spcPts val="0"/>
              </a:spcBef>
              <a:buClr>
                <a:srgbClr val="000000"/>
              </a:buClr>
              <a:buSzPct val="25000"/>
              <a:buFont typeface="Arial"/>
              <a:buNone/>
            </a:pPr>
            <a:fld id="{00000000-1234-1234-1234-123412341234}" type="slidenum">
              <a:rPr lang="en-US"/>
              <a:t>35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7"/>
        <p:cNvGrpSpPr/>
        <p:nvPr/>
      </p:nvGrpSpPr>
      <p:grpSpPr>
        <a:xfrm>
          <a:off x="0" y="0"/>
          <a:ext cx="0" cy="0"/>
          <a:chOff x="0" y="0"/>
          <a:chExt cx="0" cy="0"/>
        </a:xfrm>
      </p:grpSpPr>
      <p:sp>
        <p:nvSpPr>
          <p:cNvPr id="18" name="Shape 18"/>
          <p:cNvSpPr txBox="1">
            <a:spLocks noGrp="1"/>
          </p:cNvSpPr>
          <p:nvPr>
            <p:ph type="ctrTitle"/>
          </p:nvPr>
        </p:nvSpPr>
        <p:spPr>
          <a:xfrm>
            <a:off x="0" y="2157318"/>
            <a:ext cx="8915400" cy="877823"/>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9" name="Shape 19"/>
          <p:cNvSpPr txBox="1">
            <a:spLocks noGrp="1"/>
          </p:cNvSpPr>
          <p:nvPr>
            <p:ph type="subTitle" idx="1"/>
          </p:nvPr>
        </p:nvSpPr>
        <p:spPr>
          <a:xfrm>
            <a:off x="914400" y="3034552"/>
            <a:ext cx="8001000" cy="3823447"/>
          </a:xfrm>
          <a:prstGeom prst="rect">
            <a:avLst/>
          </a:prstGeom>
          <a:solidFill>
            <a:srgbClr val="F1F0E1"/>
          </a:solid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457200" marR="0" lvl="1"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2pPr>
            <a:lvl3pPr marL="914400" marR="0" lvl="2"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3pPr>
            <a:lvl4pPr marL="1371600" marR="0" lvl="3"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4pPr>
            <a:lvl5pPr marL="1828800" marR="0" lvl="4"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5pPr>
            <a:lvl6pPr marL="2286000" marR="0" lvl="5"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6pPr>
            <a:lvl7pPr marL="2743200" marR="0" lvl="6"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7pPr>
            <a:lvl8pPr marL="3200400" marR="0" lvl="7"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8pPr>
            <a:lvl9pPr marL="3657600" marR="0" lvl="8"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9pPr>
          </a:lstStyle>
          <a:p>
            <a:endParaRPr/>
          </a:p>
        </p:txBody>
      </p:sp>
      <p:sp>
        <p:nvSpPr>
          <p:cNvPr id="20" name="Shape 20"/>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b="0" i="0" u="none" strike="noStrike" cap="none">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21" name="Shape 21"/>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b="0" i="0" u="none" strike="noStrike" cap="none">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22" name="Shape 22"/>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b="0" i="0" u="none" strike="noStrike" cap="none">
                <a:solidFill>
                  <a:srgbClr val="897B5B"/>
                </a:solidFill>
                <a:latin typeface="Questrial"/>
                <a:ea typeface="Questrial"/>
                <a:cs typeface="Questrial"/>
                <a:sym typeface="Questrial"/>
              </a:rPr>
              <a:t>‹#›</a:t>
            </a:fld>
            <a:endParaRPr lang="en-US" sz="800" b="0" i="0" u="none" strike="noStrike" cap="none">
              <a:solidFill>
                <a:srgbClr val="897B5B"/>
              </a:solidFill>
              <a:latin typeface="Questrial"/>
              <a:ea typeface="Questrial"/>
              <a:cs typeface="Questrial"/>
              <a:sym typeface="Quest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3"/>
        <p:cNvGrpSpPr/>
        <p:nvPr/>
      </p:nvGrpSpPr>
      <p:grpSpPr>
        <a:xfrm>
          <a:off x="0" y="0"/>
          <a:ext cx="0" cy="0"/>
          <a:chOff x="0" y="0"/>
          <a:chExt cx="0" cy="0"/>
        </a:xfrm>
      </p:grpSpPr>
      <p:sp>
        <p:nvSpPr>
          <p:cNvPr id="24" name="Shape 24"/>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25" name="Shape 25"/>
          <p:cNvSpPr txBox="1">
            <a:spLocks noGrp="1"/>
          </p:cNvSpPr>
          <p:nvPr>
            <p:ph type="body" idx="1"/>
          </p:nvPr>
        </p:nvSpPr>
        <p:spPr>
          <a:xfrm>
            <a:off x="1114424" y="2595561"/>
            <a:ext cx="7610476" cy="3670766"/>
          </a:xfrm>
          <a:prstGeom prst="rect">
            <a:avLst/>
          </a:prstGeom>
          <a:noFill/>
          <a:ln>
            <a:noFill/>
          </a:ln>
        </p:spPr>
        <p:txBody>
          <a:bodyPr lIns="91425" tIns="91425" rIns="91425" bIns="91425" anchor="t" anchorCtr="0"/>
          <a:lstStyle>
            <a:lvl1pPr marL="342900" marR="0" lvl="0" indent="-215900" algn="l" rtl="0">
              <a:spcBef>
                <a:spcPts val="2000"/>
              </a:spcBef>
              <a:buClr>
                <a:schemeClr val="accent1"/>
              </a:buClr>
              <a:buSzPct val="100000"/>
              <a:buFont typeface="Noto Sans Symbols"/>
              <a:buChar char="⬜"/>
              <a:defRPr sz="20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26" name="Shape 2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b="0" i="0" u="none" strike="noStrike" cap="none">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27" name="Shape 2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b="0" i="0" u="none" strike="noStrike" cap="none">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28" name="Shape 2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b="0" i="0" u="none" strike="noStrike" cap="none">
                <a:solidFill>
                  <a:srgbClr val="897B5B"/>
                </a:solidFill>
                <a:latin typeface="Questrial"/>
                <a:ea typeface="Questrial"/>
                <a:cs typeface="Questrial"/>
                <a:sym typeface="Questrial"/>
              </a:rPr>
              <a:t>‹#›</a:t>
            </a:fld>
            <a:endParaRPr lang="en-US" sz="800" b="0" i="0" u="none" strike="noStrike" cap="none">
              <a:solidFill>
                <a:srgbClr val="897B5B"/>
              </a:solidFill>
              <a:latin typeface="Questrial"/>
              <a:ea typeface="Questrial"/>
              <a:cs typeface="Questrial"/>
              <a:sym typeface="Quest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1" name="Shape 31"/>
          <p:cNvSpPr txBox="1">
            <a:spLocks noGrp="1"/>
          </p:cNvSpPr>
          <p:nvPr>
            <p:ph type="body" idx="1"/>
          </p:nvPr>
        </p:nvSpPr>
        <p:spPr>
          <a:xfrm>
            <a:off x="1120587" y="2017713"/>
            <a:ext cx="3566159" cy="877887"/>
          </a:xfrm>
          <a:prstGeom prst="rect">
            <a:avLst/>
          </a:prstGeom>
          <a:noFill/>
          <a:ln>
            <a:noFill/>
          </a:ln>
        </p:spPr>
        <p:txBody>
          <a:bodyPr lIns="91425" tIns="91425" rIns="91425" bIns="91425" anchor="b" anchorCtr="0"/>
          <a:lstStyle>
            <a:lvl1pPr marL="0" marR="0" lvl="0" indent="0" algn="l" rtl="0">
              <a:spcBef>
                <a:spcPts val="2000"/>
              </a:spcBef>
              <a:buClr>
                <a:schemeClr val="accent1"/>
              </a:buClr>
              <a:buFont typeface="Noto Sans Symbols"/>
              <a:buNone/>
              <a:defRPr sz="2400" b="0" i="0" u="none" strike="noStrike" cap="none">
                <a:solidFill>
                  <a:srgbClr val="897B5B"/>
                </a:solidFill>
                <a:latin typeface="Questrial"/>
                <a:ea typeface="Questrial"/>
                <a:cs typeface="Questrial"/>
                <a:sym typeface="Questrial"/>
              </a:defRPr>
            </a:lvl1pPr>
            <a:lvl2pPr marL="457200" marR="0" lvl="1" indent="0" algn="l" rtl="0">
              <a:spcBef>
                <a:spcPts val="600"/>
              </a:spcBef>
              <a:buClr>
                <a:srgbClr val="58553A"/>
              </a:buClr>
              <a:buFont typeface="Noto Sans Symbols"/>
              <a:buNone/>
              <a:defRPr sz="2000" b="1" i="0" u="none" strike="noStrike" cap="none">
                <a:solidFill>
                  <a:srgbClr val="897B5B"/>
                </a:solidFill>
                <a:latin typeface="Questrial"/>
                <a:ea typeface="Questrial"/>
                <a:cs typeface="Questrial"/>
                <a:sym typeface="Questrial"/>
              </a:defRPr>
            </a:lvl2pPr>
            <a:lvl3pPr marL="914400" marR="0" lvl="2" indent="0" algn="l" rtl="0">
              <a:spcBef>
                <a:spcPts val="600"/>
              </a:spcBef>
              <a:buClr>
                <a:schemeClr val="accent1"/>
              </a:buClr>
              <a:buFont typeface="Noto Sans Symbols"/>
              <a:buNone/>
              <a:defRPr sz="1800" b="1" i="0" u="none" strike="noStrike" cap="none">
                <a:solidFill>
                  <a:srgbClr val="897B5B"/>
                </a:solidFill>
                <a:latin typeface="Questrial"/>
                <a:ea typeface="Questrial"/>
                <a:cs typeface="Questrial"/>
                <a:sym typeface="Questrial"/>
              </a:defRPr>
            </a:lvl3pPr>
            <a:lvl4pPr marL="1371600" marR="0" lvl="3" indent="0" algn="l" rtl="0">
              <a:spcBef>
                <a:spcPts val="600"/>
              </a:spcBef>
              <a:buClr>
                <a:srgbClr val="58553A"/>
              </a:buClr>
              <a:buFont typeface="Noto Sans Symbols"/>
              <a:buNone/>
              <a:defRPr sz="1600" b="1" i="0" u="none" strike="noStrike" cap="none">
                <a:solidFill>
                  <a:srgbClr val="897B5B"/>
                </a:solidFill>
                <a:latin typeface="Questrial"/>
                <a:ea typeface="Questrial"/>
                <a:cs typeface="Questrial"/>
                <a:sym typeface="Questrial"/>
              </a:defRPr>
            </a:lvl4pPr>
            <a:lvl5pPr marL="1828800" marR="0" lvl="4" indent="0" algn="l" rtl="0">
              <a:spcBef>
                <a:spcPts val="600"/>
              </a:spcBef>
              <a:buClr>
                <a:schemeClr val="accent1"/>
              </a:buClr>
              <a:buFont typeface="Noto Sans Symbols"/>
              <a:buNone/>
              <a:defRPr sz="1600" b="1" i="0" u="none" strike="noStrike" cap="none">
                <a:solidFill>
                  <a:srgbClr val="897B5B"/>
                </a:solidFill>
                <a:latin typeface="Questrial"/>
                <a:ea typeface="Questrial"/>
                <a:cs typeface="Questrial"/>
                <a:sym typeface="Questrial"/>
              </a:defRPr>
            </a:lvl5pPr>
            <a:lvl6pPr marL="2286000" marR="0" lvl="5" indent="0" algn="l" rtl="0">
              <a:spcBef>
                <a:spcPts val="320"/>
              </a:spcBef>
              <a:buClr>
                <a:srgbClr val="58553A"/>
              </a:buClr>
              <a:buFont typeface="Noto Sans Symbols"/>
              <a:buNone/>
              <a:defRPr sz="1600" b="1" i="0" u="none" strike="noStrike" cap="none">
                <a:solidFill>
                  <a:srgbClr val="897B5B"/>
                </a:solidFill>
                <a:latin typeface="Questrial"/>
                <a:ea typeface="Questrial"/>
                <a:cs typeface="Questrial"/>
                <a:sym typeface="Questrial"/>
              </a:defRPr>
            </a:lvl6pPr>
            <a:lvl7pPr marL="2743200" marR="0" lvl="6" indent="0" algn="l" rtl="0">
              <a:spcBef>
                <a:spcPts val="320"/>
              </a:spcBef>
              <a:buClr>
                <a:schemeClr val="accent1"/>
              </a:buClr>
              <a:buFont typeface="Noto Sans Symbols"/>
              <a:buNone/>
              <a:defRPr sz="1600" b="1" i="0" u="none" strike="noStrike" cap="none">
                <a:solidFill>
                  <a:srgbClr val="897B5B"/>
                </a:solidFill>
                <a:latin typeface="Questrial"/>
                <a:ea typeface="Questrial"/>
                <a:cs typeface="Questrial"/>
                <a:sym typeface="Questrial"/>
              </a:defRPr>
            </a:lvl7pPr>
            <a:lvl8pPr marL="3200400" marR="0" lvl="7" indent="0" algn="l" rtl="0">
              <a:spcBef>
                <a:spcPts val="320"/>
              </a:spcBef>
              <a:buClr>
                <a:srgbClr val="58553A"/>
              </a:buClr>
              <a:buFont typeface="Noto Sans Symbols"/>
              <a:buNone/>
              <a:defRPr sz="1600" b="1" i="0" u="none" strike="noStrike" cap="none">
                <a:solidFill>
                  <a:srgbClr val="897B5B"/>
                </a:solidFill>
                <a:latin typeface="Questrial"/>
                <a:ea typeface="Questrial"/>
                <a:cs typeface="Questrial"/>
                <a:sym typeface="Questrial"/>
              </a:defRPr>
            </a:lvl8pPr>
            <a:lvl9pPr marL="3657600" marR="0" lvl="8" indent="0" algn="l" rtl="0">
              <a:spcBef>
                <a:spcPts val="320"/>
              </a:spcBef>
              <a:buClr>
                <a:schemeClr val="accent1"/>
              </a:buClr>
              <a:buFont typeface="Noto Sans Symbols"/>
              <a:buNone/>
              <a:defRPr sz="1600" b="1" i="0" u="none" strike="noStrike" cap="none">
                <a:solidFill>
                  <a:srgbClr val="897B5B"/>
                </a:solidFill>
                <a:latin typeface="Questrial"/>
                <a:ea typeface="Questrial"/>
                <a:cs typeface="Questrial"/>
                <a:sym typeface="Questrial"/>
              </a:defRPr>
            </a:lvl9pPr>
          </a:lstStyle>
          <a:p>
            <a:endParaRPr/>
          </a:p>
        </p:txBody>
      </p:sp>
      <p:sp>
        <p:nvSpPr>
          <p:cNvPr id="32" name="Shape 32"/>
          <p:cNvSpPr txBox="1">
            <a:spLocks noGrp="1"/>
          </p:cNvSpPr>
          <p:nvPr>
            <p:ph type="body" idx="2"/>
          </p:nvPr>
        </p:nvSpPr>
        <p:spPr>
          <a:xfrm>
            <a:off x="1120587" y="3065928"/>
            <a:ext cx="3566159" cy="3211045"/>
          </a:xfrm>
          <a:prstGeom prst="rect">
            <a:avLst/>
          </a:prstGeom>
          <a:noFill/>
          <a:ln>
            <a:noFill/>
          </a:ln>
        </p:spPr>
        <p:txBody>
          <a:bodyPr lIns="91425" tIns="91425" rIns="91425" bIns="91425" anchor="t" anchorCtr="0"/>
          <a:lstStyle>
            <a:lvl1pPr marL="342900" marR="0" lvl="0" indent="-228600" algn="l" rtl="0">
              <a:spcBef>
                <a:spcPts val="20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52413" algn="l" rtl="0">
              <a:spcBef>
                <a:spcPts val="320"/>
              </a:spcBef>
              <a:buClr>
                <a:srgbClr val="58553A"/>
              </a:buClr>
              <a:buSzPct val="100000"/>
              <a:buFont typeface="Noto Sans Symbols"/>
              <a:buChar char="⬜"/>
              <a:defRPr sz="1600" b="0" i="0" u="none" strike="noStrike" cap="none">
                <a:solidFill>
                  <a:srgbClr val="897B5B"/>
                </a:solidFill>
                <a:latin typeface="Questrial"/>
                <a:ea typeface="Questrial"/>
                <a:cs typeface="Questrial"/>
                <a:sym typeface="Questrial"/>
              </a:defRPr>
            </a:lvl6pPr>
            <a:lvl7pPr marL="2055813" marR="0" lvl="6" indent="-252413" algn="l" rtl="0">
              <a:spcBef>
                <a:spcPts val="320"/>
              </a:spcBef>
              <a:buClr>
                <a:schemeClr val="accent1"/>
              </a:buClr>
              <a:buSzPct val="100000"/>
              <a:buFont typeface="Noto Sans Symbols"/>
              <a:buChar char="⬜"/>
              <a:defRPr sz="1600" b="0" i="0" u="none" strike="noStrike" cap="none">
                <a:solidFill>
                  <a:srgbClr val="897B5B"/>
                </a:solidFill>
                <a:latin typeface="Questrial"/>
                <a:ea typeface="Questrial"/>
                <a:cs typeface="Questrial"/>
                <a:sym typeface="Questrial"/>
              </a:defRPr>
            </a:lvl7pPr>
            <a:lvl8pPr marL="2055813" marR="0" lvl="7" indent="-252413" algn="l" rtl="0">
              <a:spcBef>
                <a:spcPts val="320"/>
              </a:spcBef>
              <a:buClr>
                <a:srgbClr val="58553A"/>
              </a:buClr>
              <a:buSzPct val="100000"/>
              <a:buFont typeface="Noto Sans Symbols"/>
              <a:buChar char="⬜"/>
              <a:defRPr sz="1600" b="0" i="0" u="none" strike="noStrike" cap="none">
                <a:solidFill>
                  <a:srgbClr val="897B5B"/>
                </a:solidFill>
                <a:latin typeface="Questrial"/>
                <a:ea typeface="Questrial"/>
                <a:cs typeface="Questrial"/>
                <a:sym typeface="Questrial"/>
              </a:defRPr>
            </a:lvl8pPr>
            <a:lvl9pPr marL="2055813" marR="0" lvl="8" indent="-252413" algn="l" rtl="0">
              <a:spcBef>
                <a:spcPts val="320"/>
              </a:spcBef>
              <a:buClr>
                <a:schemeClr val="accent1"/>
              </a:buClr>
              <a:buSzPct val="100000"/>
              <a:buFont typeface="Noto Sans Symbols"/>
              <a:buChar char="⬜"/>
              <a:defRPr sz="1600" b="0" i="0" u="none" strike="noStrike" cap="none">
                <a:solidFill>
                  <a:srgbClr val="897B5B"/>
                </a:solidFill>
                <a:latin typeface="Questrial"/>
                <a:ea typeface="Questrial"/>
                <a:cs typeface="Questrial"/>
                <a:sym typeface="Questrial"/>
              </a:defRPr>
            </a:lvl9pPr>
          </a:lstStyle>
          <a:p>
            <a:endParaRPr/>
          </a:p>
        </p:txBody>
      </p:sp>
      <p:sp>
        <p:nvSpPr>
          <p:cNvPr id="33" name="Shape 33"/>
          <p:cNvSpPr txBox="1">
            <a:spLocks noGrp="1"/>
          </p:cNvSpPr>
          <p:nvPr>
            <p:ph type="body" idx="3"/>
          </p:nvPr>
        </p:nvSpPr>
        <p:spPr>
          <a:xfrm>
            <a:off x="5147533" y="2017713"/>
            <a:ext cx="3566159" cy="877887"/>
          </a:xfrm>
          <a:prstGeom prst="rect">
            <a:avLst/>
          </a:prstGeom>
          <a:noFill/>
          <a:ln>
            <a:noFill/>
          </a:ln>
        </p:spPr>
        <p:txBody>
          <a:bodyPr lIns="91425" tIns="91425" rIns="91425" bIns="91425" anchor="b" anchorCtr="0"/>
          <a:lstStyle>
            <a:lvl1pPr marL="0" marR="0" lvl="0" indent="0" algn="l" rtl="0">
              <a:spcBef>
                <a:spcPts val="2000"/>
              </a:spcBef>
              <a:buClr>
                <a:schemeClr val="accent1"/>
              </a:buClr>
              <a:buFont typeface="Noto Sans Symbols"/>
              <a:buNone/>
              <a:defRPr sz="2400" b="0" i="0" u="none" strike="noStrike" cap="none">
                <a:solidFill>
                  <a:srgbClr val="897B5B"/>
                </a:solidFill>
                <a:latin typeface="Questrial"/>
                <a:ea typeface="Questrial"/>
                <a:cs typeface="Questrial"/>
                <a:sym typeface="Questrial"/>
              </a:defRPr>
            </a:lvl1pPr>
            <a:lvl2pPr marL="457200" marR="0" lvl="1" indent="0" algn="l" rtl="0">
              <a:spcBef>
                <a:spcPts val="600"/>
              </a:spcBef>
              <a:buClr>
                <a:srgbClr val="58553A"/>
              </a:buClr>
              <a:buFont typeface="Noto Sans Symbols"/>
              <a:buNone/>
              <a:defRPr sz="2000" b="1" i="0" u="none" strike="noStrike" cap="none">
                <a:solidFill>
                  <a:srgbClr val="897B5B"/>
                </a:solidFill>
                <a:latin typeface="Questrial"/>
                <a:ea typeface="Questrial"/>
                <a:cs typeface="Questrial"/>
                <a:sym typeface="Questrial"/>
              </a:defRPr>
            </a:lvl2pPr>
            <a:lvl3pPr marL="914400" marR="0" lvl="2" indent="0" algn="l" rtl="0">
              <a:spcBef>
                <a:spcPts val="600"/>
              </a:spcBef>
              <a:buClr>
                <a:schemeClr val="accent1"/>
              </a:buClr>
              <a:buFont typeface="Noto Sans Symbols"/>
              <a:buNone/>
              <a:defRPr sz="1800" b="1" i="0" u="none" strike="noStrike" cap="none">
                <a:solidFill>
                  <a:srgbClr val="897B5B"/>
                </a:solidFill>
                <a:latin typeface="Questrial"/>
                <a:ea typeface="Questrial"/>
                <a:cs typeface="Questrial"/>
                <a:sym typeface="Questrial"/>
              </a:defRPr>
            </a:lvl3pPr>
            <a:lvl4pPr marL="1371600" marR="0" lvl="3" indent="0" algn="l" rtl="0">
              <a:spcBef>
                <a:spcPts val="600"/>
              </a:spcBef>
              <a:buClr>
                <a:srgbClr val="58553A"/>
              </a:buClr>
              <a:buFont typeface="Noto Sans Symbols"/>
              <a:buNone/>
              <a:defRPr sz="1600" b="1" i="0" u="none" strike="noStrike" cap="none">
                <a:solidFill>
                  <a:srgbClr val="897B5B"/>
                </a:solidFill>
                <a:latin typeface="Questrial"/>
                <a:ea typeface="Questrial"/>
                <a:cs typeface="Questrial"/>
                <a:sym typeface="Questrial"/>
              </a:defRPr>
            </a:lvl4pPr>
            <a:lvl5pPr marL="1828800" marR="0" lvl="4" indent="0" algn="l" rtl="0">
              <a:spcBef>
                <a:spcPts val="600"/>
              </a:spcBef>
              <a:buClr>
                <a:schemeClr val="accent1"/>
              </a:buClr>
              <a:buFont typeface="Noto Sans Symbols"/>
              <a:buNone/>
              <a:defRPr sz="1600" b="1" i="0" u="none" strike="noStrike" cap="none">
                <a:solidFill>
                  <a:srgbClr val="897B5B"/>
                </a:solidFill>
                <a:latin typeface="Questrial"/>
                <a:ea typeface="Questrial"/>
                <a:cs typeface="Questrial"/>
                <a:sym typeface="Questrial"/>
              </a:defRPr>
            </a:lvl5pPr>
            <a:lvl6pPr marL="2286000" marR="0" lvl="5" indent="0" algn="l" rtl="0">
              <a:spcBef>
                <a:spcPts val="320"/>
              </a:spcBef>
              <a:buClr>
                <a:srgbClr val="58553A"/>
              </a:buClr>
              <a:buFont typeface="Noto Sans Symbols"/>
              <a:buNone/>
              <a:defRPr sz="1600" b="1" i="0" u="none" strike="noStrike" cap="none">
                <a:solidFill>
                  <a:srgbClr val="897B5B"/>
                </a:solidFill>
                <a:latin typeface="Questrial"/>
                <a:ea typeface="Questrial"/>
                <a:cs typeface="Questrial"/>
                <a:sym typeface="Questrial"/>
              </a:defRPr>
            </a:lvl6pPr>
            <a:lvl7pPr marL="2743200" marR="0" lvl="6" indent="0" algn="l" rtl="0">
              <a:spcBef>
                <a:spcPts val="320"/>
              </a:spcBef>
              <a:buClr>
                <a:schemeClr val="accent1"/>
              </a:buClr>
              <a:buFont typeface="Noto Sans Symbols"/>
              <a:buNone/>
              <a:defRPr sz="1600" b="1" i="0" u="none" strike="noStrike" cap="none">
                <a:solidFill>
                  <a:srgbClr val="897B5B"/>
                </a:solidFill>
                <a:latin typeface="Questrial"/>
                <a:ea typeface="Questrial"/>
                <a:cs typeface="Questrial"/>
                <a:sym typeface="Questrial"/>
              </a:defRPr>
            </a:lvl7pPr>
            <a:lvl8pPr marL="3200400" marR="0" lvl="7" indent="0" algn="l" rtl="0">
              <a:spcBef>
                <a:spcPts val="320"/>
              </a:spcBef>
              <a:buClr>
                <a:srgbClr val="58553A"/>
              </a:buClr>
              <a:buFont typeface="Noto Sans Symbols"/>
              <a:buNone/>
              <a:defRPr sz="1600" b="1" i="0" u="none" strike="noStrike" cap="none">
                <a:solidFill>
                  <a:srgbClr val="897B5B"/>
                </a:solidFill>
                <a:latin typeface="Questrial"/>
                <a:ea typeface="Questrial"/>
                <a:cs typeface="Questrial"/>
                <a:sym typeface="Questrial"/>
              </a:defRPr>
            </a:lvl8pPr>
            <a:lvl9pPr marL="3657600" marR="0" lvl="8" indent="0" algn="l" rtl="0">
              <a:spcBef>
                <a:spcPts val="320"/>
              </a:spcBef>
              <a:buClr>
                <a:schemeClr val="accent1"/>
              </a:buClr>
              <a:buFont typeface="Noto Sans Symbols"/>
              <a:buNone/>
              <a:defRPr sz="1600" b="1" i="0" u="none" strike="noStrike" cap="none">
                <a:solidFill>
                  <a:srgbClr val="897B5B"/>
                </a:solidFill>
                <a:latin typeface="Questrial"/>
                <a:ea typeface="Questrial"/>
                <a:cs typeface="Questrial"/>
                <a:sym typeface="Questrial"/>
              </a:defRPr>
            </a:lvl9pPr>
          </a:lstStyle>
          <a:p>
            <a:endParaRPr/>
          </a:p>
        </p:txBody>
      </p:sp>
      <p:sp>
        <p:nvSpPr>
          <p:cNvPr id="34" name="Shape 34"/>
          <p:cNvSpPr txBox="1">
            <a:spLocks noGrp="1"/>
          </p:cNvSpPr>
          <p:nvPr>
            <p:ph type="body" idx="4"/>
          </p:nvPr>
        </p:nvSpPr>
        <p:spPr>
          <a:xfrm>
            <a:off x="5147533" y="3065928"/>
            <a:ext cx="3566159" cy="3211045"/>
          </a:xfrm>
          <a:prstGeom prst="rect">
            <a:avLst/>
          </a:prstGeom>
          <a:noFill/>
          <a:ln>
            <a:noFill/>
          </a:ln>
        </p:spPr>
        <p:txBody>
          <a:bodyPr lIns="91425" tIns="91425" rIns="91425" bIns="91425" anchor="t" anchorCtr="0"/>
          <a:lstStyle>
            <a:lvl1pPr marL="342900" marR="0" lvl="0" indent="-228600" algn="l" rtl="0">
              <a:spcBef>
                <a:spcPts val="20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52413" algn="l" rtl="0">
              <a:spcBef>
                <a:spcPts val="320"/>
              </a:spcBef>
              <a:buClr>
                <a:srgbClr val="58553A"/>
              </a:buClr>
              <a:buSzPct val="100000"/>
              <a:buFont typeface="Noto Sans Symbols"/>
              <a:buChar char="⬜"/>
              <a:defRPr sz="1600" b="0" i="0" u="none" strike="noStrike" cap="none">
                <a:solidFill>
                  <a:srgbClr val="897B5B"/>
                </a:solidFill>
                <a:latin typeface="Questrial"/>
                <a:ea typeface="Questrial"/>
                <a:cs typeface="Questrial"/>
                <a:sym typeface="Questrial"/>
              </a:defRPr>
            </a:lvl6pPr>
            <a:lvl7pPr marL="2055813" marR="0" lvl="6" indent="-252413" algn="l" rtl="0">
              <a:spcBef>
                <a:spcPts val="320"/>
              </a:spcBef>
              <a:buClr>
                <a:schemeClr val="accent1"/>
              </a:buClr>
              <a:buSzPct val="100000"/>
              <a:buFont typeface="Noto Sans Symbols"/>
              <a:buChar char="⬜"/>
              <a:defRPr sz="1600" b="0" i="0" u="none" strike="noStrike" cap="none">
                <a:solidFill>
                  <a:srgbClr val="897B5B"/>
                </a:solidFill>
                <a:latin typeface="Questrial"/>
                <a:ea typeface="Questrial"/>
                <a:cs typeface="Questrial"/>
                <a:sym typeface="Questrial"/>
              </a:defRPr>
            </a:lvl7pPr>
            <a:lvl8pPr marL="2055813" marR="0" lvl="7" indent="-252413" algn="l" rtl="0">
              <a:spcBef>
                <a:spcPts val="320"/>
              </a:spcBef>
              <a:buClr>
                <a:srgbClr val="58553A"/>
              </a:buClr>
              <a:buSzPct val="100000"/>
              <a:buFont typeface="Noto Sans Symbols"/>
              <a:buChar char="⬜"/>
              <a:defRPr sz="1600" b="0" i="0" u="none" strike="noStrike" cap="none">
                <a:solidFill>
                  <a:srgbClr val="897B5B"/>
                </a:solidFill>
                <a:latin typeface="Questrial"/>
                <a:ea typeface="Questrial"/>
                <a:cs typeface="Questrial"/>
                <a:sym typeface="Questrial"/>
              </a:defRPr>
            </a:lvl8pPr>
            <a:lvl9pPr marL="2055813" marR="0" lvl="8" indent="-252413" algn="l" rtl="0">
              <a:spcBef>
                <a:spcPts val="320"/>
              </a:spcBef>
              <a:buClr>
                <a:schemeClr val="accent1"/>
              </a:buClr>
              <a:buSzPct val="100000"/>
              <a:buFont typeface="Noto Sans Symbols"/>
              <a:buChar char="⬜"/>
              <a:defRPr sz="1600" b="0" i="0" u="none" strike="noStrike" cap="none">
                <a:solidFill>
                  <a:srgbClr val="897B5B"/>
                </a:solidFill>
                <a:latin typeface="Questrial"/>
                <a:ea typeface="Questrial"/>
                <a:cs typeface="Questrial"/>
                <a:sym typeface="Questrial"/>
              </a:defRPr>
            </a:lvl9pPr>
          </a:lstStyle>
          <a:p>
            <a:endParaRPr/>
          </a:p>
        </p:txBody>
      </p:sp>
      <p:sp>
        <p:nvSpPr>
          <p:cNvPr id="35" name="Shape 35"/>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36" name="Shape 36"/>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37" name="Shape 37"/>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cxnSp>
        <p:nvCxnSpPr>
          <p:cNvPr id="38" name="Shape 38"/>
          <p:cNvCxnSpPr/>
          <p:nvPr/>
        </p:nvCxnSpPr>
        <p:spPr>
          <a:xfrm>
            <a:off x="1212028" y="2904565"/>
            <a:ext cx="3383280" cy="1587"/>
          </a:xfrm>
          <a:prstGeom prst="straightConnector1">
            <a:avLst/>
          </a:prstGeom>
          <a:noFill/>
          <a:ln w="38100" cap="flat" cmpd="sng">
            <a:solidFill>
              <a:srgbClr val="EBE9D2"/>
            </a:solidFill>
            <a:prstDash val="solid"/>
            <a:round/>
            <a:headEnd type="none" w="med" len="med"/>
            <a:tailEnd type="none" w="med" len="med"/>
          </a:ln>
        </p:spPr>
      </p:cxnSp>
      <p:cxnSp>
        <p:nvCxnSpPr>
          <p:cNvPr id="39" name="Shape 39"/>
          <p:cNvCxnSpPr/>
          <p:nvPr/>
        </p:nvCxnSpPr>
        <p:spPr>
          <a:xfrm>
            <a:off x="5238973" y="2904565"/>
            <a:ext cx="3383280" cy="1587"/>
          </a:xfrm>
          <a:prstGeom prst="straightConnector1">
            <a:avLst/>
          </a:prstGeom>
          <a:noFill/>
          <a:ln w="38100" cap="flat" cmpd="sng">
            <a:solidFill>
              <a:srgbClr val="EBE9D2"/>
            </a:solidFill>
            <a:prstDash val="solid"/>
            <a:round/>
            <a:headEnd type="none" w="med" len="med"/>
            <a:tailEnd type="none" w="med" len="med"/>
          </a:ln>
        </p:spPr>
      </p:cxnSp>
      <p:cxnSp>
        <p:nvCxnSpPr>
          <p:cNvPr id="40" name="Shape 40"/>
          <p:cNvCxnSpPr/>
          <p:nvPr/>
        </p:nvCxnSpPr>
        <p:spPr>
          <a:xfrm>
            <a:off x="1212028" y="2904565"/>
            <a:ext cx="3383280" cy="1587"/>
          </a:xfrm>
          <a:prstGeom prst="straightConnector1">
            <a:avLst/>
          </a:prstGeom>
          <a:noFill/>
          <a:ln w="38100" cap="flat" cmpd="sng">
            <a:solidFill>
              <a:srgbClr val="EBE9D2"/>
            </a:solidFill>
            <a:prstDash val="solid"/>
            <a:round/>
            <a:headEnd type="none" w="med" len="med"/>
            <a:tailEnd type="none" w="med" len="med"/>
          </a:ln>
        </p:spPr>
      </p:cxnSp>
      <p:cxnSp>
        <p:nvCxnSpPr>
          <p:cNvPr id="41" name="Shape 41"/>
          <p:cNvCxnSpPr/>
          <p:nvPr/>
        </p:nvCxnSpPr>
        <p:spPr>
          <a:xfrm>
            <a:off x="5238973" y="2904565"/>
            <a:ext cx="3383280" cy="1587"/>
          </a:xfrm>
          <a:prstGeom prst="straightConnector1">
            <a:avLst/>
          </a:prstGeom>
          <a:noFill/>
          <a:ln w="38100" cap="flat" cmpd="sng">
            <a:solidFill>
              <a:srgbClr val="EBE9D2"/>
            </a:solidFill>
            <a:prstDash val="solid"/>
            <a:round/>
            <a:headEnd type="none" w="med" len="med"/>
            <a:tailEnd type="none" w="med" len="med"/>
          </a:ln>
        </p:spPr>
      </p:cxnSp>
      <p:cxnSp>
        <p:nvCxnSpPr>
          <p:cNvPr id="42" name="Shape 42"/>
          <p:cNvCxnSpPr/>
          <p:nvPr/>
        </p:nvCxnSpPr>
        <p:spPr>
          <a:xfrm>
            <a:off x="1212028" y="2904565"/>
            <a:ext cx="3383280" cy="1587"/>
          </a:xfrm>
          <a:prstGeom prst="straightConnector1">
            <a:avLst/>
          </a:prstGeom>
          <a:noFill/>
          <a:ln w="38100" cap="flat" cmpd="sng">
            <a:solidFill>
              <a:srgbClr val="EBE9D2"/>
            </a:solidFill>
            <a:prstDash val="solid"/>
            <a:round/>
            <a:headEnd type="none" w="med" len="med"/>
            <a:tailEnd type="none" w="med" len="med"/>
          </a:ln>
        </p:spPr>
      </p:cxnSp>
      <p:cxnSp>
        <p:nvCxnSpPr>
          <p:cNvPr id="43" name="Shape 43"/>
          <p:cNvCxnSpPr/>
          <p:nvPr/>
        </p:nvCxnSpPr>
        <p:spPr>
          <a:xfrm>
            <a:off x="5238973" y="2904565"/>
            <a:ext cx="3383280" cy="1587"/>
          </a:xfrm>
          <a:prstGeom prst="straightConnector1">
            <a:avLst/>
          </a:prstGeom>
          <a:noFill/>
          <a:ln w="38100" cap="flat" cmpd="sng">
            <a:solidFill>
              <a:srgbClr val="EBE9D2"/>
            </a:solidFill>
            <a:prstDash val="solid"/>
            <a:round/>
            <a:headEnd type="none" w="med" len="med"/>
            <a:tailEnd type="none" w="med" len="med"/>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Shape 44"/>
        <p:cNvGrpSpPr/>
        <p:nvPr/>
      </p:nvGrpSpPr>
      <p:grpSpPr>
        <a:xfrm>
          <a:off x="0" y="0"/>
          <a:ext cx="0" cy="0"/>
          <a:chOff x="0" y="0"/>
          <a:chExt cx="0" cy="0"/>
        </a:xfrm>
      </p:grpSpPr>
      <p:sp>
        <p:nvSpPr>
          <p:cNvPr id="45" name="Shape 45"/>
          <p:cNvSpPr txBox="1">
            <a:spLocks noGrp="1"/>
          </p:cNvSpPr>
          <p:nvPr>
            <p:ph type="ctrTitle"/>
          </p:nvPr>
        </p:nvSpPr>
        <p:spPr>
          <a:xfrm>
            <a:off x="0" y="5025435"/>
            <a:ext cx="8915400"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46" name="Shape 46"/>
          <p:cNvSpPr txBox="1">
            <a:spLocks noGrp="1"/>
          </p:cNvSpPr>
          <p:nvPr>
            <p:ph type="subTitle" idx="1"/>
          </p:nvPr>
        </p:nvSpPr>
        <p:spPr>
          <a:xfrm>
            <a:off x="914400" y="5943600"/>
            <a:ext cx="8001000" cy="914400"/>
          </a:xfrm>
          <a:prstGeom prst="rect">
            <a:avLst/>
          </a:prstGeom>
          <a:solidFill>
            <a:srgbClr val="F1F0E1"/>
          </a:solidFill>
          <a:ln>
            <a:noFill/>
          </a:ln>
        </p:spPr>
        <p:txBody>
          <a:bodyPr lIns="91425" tIns="91425" rIns="91425" bIns="91425" anchor="t" anchorCtr="0"/>
          <a:lstStyle>
            <a:lvl1pPr marL="0" marR="0" lvl="0" indent="0" algn="l" rtl="0">
              <a:spcBef>
                <a:spcPts val="3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457200" marR="0" lvl="1"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2pPr>
            <a:lvl3pPr marL="914400" marR="0" lvl="2"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3pPr>
            <a:lvl4pPr marL="1371600" marR="0" lvl="3"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4pPr>
            <a:lvl5pPr marL="1828800" marR="0" lvl="4"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5pPr>
            <a:lvl6pPr marL="2286000" marR="0" lvl="5"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6pPr>
            <a:lvl7pPr marL="2743200" marR="0" lvl="6"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7pPr>
            <a:lvl8pPr marL="3200400" marR="0" lvl="7"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8pPr>
            <a:lvl9pPr marL="3657600" marR="0" lvl="8"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9pPr>
          </a:lstStyle>
          <a:p>
            <a:endParaRPr/>
          </a:p>
        </p:txBody>
      </p:sp>
      <p:sp>
        <p:nvSpPr>
          <p:cNvPr id="47" name="Shape 47"/>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48" name="Shape 48"/>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49" name="Shape 49"/>
          <p:cNvSpPr>
            <a:spLocks noGrp="1"/>
          </p:cNvSpPr>
          <p:nvPr>
            <p:ph type="pic" idx="2"/>
          </p:nvPr>
        </p:nvSpPr>
        <p:spPr>
          <a:xfrm>
            <a:off x="927100" y="1129553"/>
            <a:ext cx="7988300" cy="3886200"/>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50"/>
        <p:cNvGrpSpPr/>
        <p:nvPr/>
      </p:nvGrpSpPr>
      <p:grpSpPr>
        <a:xfrm>
          <a:off x="0" y="0"/>
          <a:ext cx="0" cy="0"/>
          <a:chOff x="0" y="0"/>
          <a:chExt cx="0" cy="0"/>
        </a:xfrm>
      </p:grpSpPr>
      <p:sp>
        <p:nvSpPr>
          <p:cNvPr id="51" name="Shape 51"/>
          <p:cNvSpPr txBox="1">
            <a:spLocks noGrp="1"/>
          </p:cNvSpPr>
          <p:nvPr>
            <p:ph type="title"/>
          </p:nvPr>
        </p:nvSpPr>
        <p:spPr>
          <a:xfrm>
            <a:off x="0" y="3200399"/>
            <a:ext cx="8915400" cy="2286000"/>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2" name="Shape 52"/>
          <p:cNvSpPr txBox="1">
            <a:spLocks noGrp="1"/>
          </p:cNvSpPr>
          <p:nvPr>
            <p:ph type="body" idx="1"/>
          </p:nvPr>
        </p:nvSpPr>
        <p:spPr>
          <a:xfrm>
            <a:off x="914400" y="5484607"/>
            <a:ext cx="8001000" cy="777239"/>
          </a:xfrm>
          <a:prstGeom prst="rect">
            <a:avLst/>
          </a:prstGeom>
          <a:solidFill>
            <a:srgbClr val="F1F0E1"/>
          </a:solidFill>
          <a:ln>
            <a:noFill/>
          </a:ln>
        </p:spPr>
        <p:txBody>
          <a:bodyPr lIns="91425" tIns="91425" rIns="91425" bIns="91425" anchor="ctr" anchorCtr="0"/>
          <a:lstStyle>
            <a:lvl1pPr marL="0" marR="0" lvl="0" indent="0" algn="l" rtl="0">
              <a:spcBef>
                <a:spcPts val="3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457200" marR="0" lvl="1" indent="0" algn="l"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2pPr>
            <a:lvl3pPr marL="914400" marR="0" lvl="2" indent="0" algn="l" rtl="0">
              <a:spcBef>
                <a:spcPts val="600"/>
              </a:spcBef>
              <a:buClr>
                <a:schemeClr val="accent1"/>
              </a:buClr>
              <a:buFont typeface="Noto Sans Symbols"/>
              <a:buNone/>
              <a:defRPr sz="1600" b="0" i="0" u="none" strike="noStrike" cap="none">
                <a:solidFill>
                  <a:srgbClr val="8C8B8A"/>
                </a:solidFill>
                <a:latin typeface="Questrial"/>
                <a:ea typeface="Questrial"/>
                <a:cs typeface="Questrial"/>
                <a:sym typeface="Questrial"/>
              </a:defRPr>
            </a:lvl3pPr>
            <a:lvl4pPr marL="1371600" marR="0" lvl="3" indent="0" algn="l" rtl="0">
              <a:spcBef>
                <a:spcPts val="600"/>
              </a:spcBef>
              <a:buClr>
                <a:srgbClr val="58553A"/>
              </a:buClr>
              <a:buFont typeface="Noto Sans Symbols"/>
              <a:buNone/>
              <a:defRPr sz="1400" b="0" i="0" u="none" strike="noStrike" cap="none">
                <a:solidFill>
                  <a:srgbClr val="8C8B8A"/>
                </a:solidFill>
                <a:latin typeface="Questrial"/>
                <a:ea typeface="Questrial"/>
                <a:cs typeface="Questrial"/>
                <a:sym typeface="Questrial"/>
              </a:defRPr>
            </a:lvl4pPr>
            <a:lvl5pPr marL="1828800" marR="0" lvl="4" indent="0" algn="l" rtl="0">
              <a:spcBef>
                <a:spcPts val="600"/>
              </a:spcBef>
              <a:buClr>
                <a:schemeClr val="accent1"/>
              </a:buClr>
              <a:buFont typeface="Noto Sans Symbols"/>
              <a:buNone/>
              <a:defRPr sz="1400" b="0" i="0" u="none" strike="noStrike" cap="none">
                <a:solidFill>
                  <a:srgbClr val="8C8B8A"/>
                </a:solidFill>
                <a:latin typeface="Questrial"/>
                <a:ea typeface="Questrial"/>
                <a:cs typeface="Questrial"/>
                <a:sym typeface="Questrial"/>
              </a:defRPr>
            </a:lvl5pPr>
            <a:lvl6pPr marL="2286000" marR="0" lvl="5" indent="0" algn="l" rtl="0">
              <a:spcBef>
                <a:spcPts val="280"/>
              </a:spcBef>
              <a:buClr>
                <a:srgbClr val="58553A"/>
              </a:buClr>
              <a:buFont typeface="Noto Sans Symbols"/>
              <a:buNone/>
              <a:defRPr sz="1400" b="0" i="0" u="none" strike="noStrike" cap="none">
                <a:solidFill>
                  <a:srgbClr val="8C8B8A"/>
                </a:solidFill>
                <a:latin typeface="Questrial"/>
                <a:ea typeface="Questrial"/>
                <a:cs typeface="Questrial"/>
                <a:sym typeface="Questrial"/>
              </a:defRPr>
            </a:lvl6pPr>
            <a:lvl7pPr marL="2743200" marR="0" lvl="6" indent="0" algn="l" rtl="0">
              <a:spcBef>
                <a:spcPts val="280"/>
              </a:spcBef>
              <a:buClr>
                <a:schemeClr val="accent1"/>
              </a:buClr>
              <a:buFont typeface="Noto Sans Symbols"/>
              <a:buNone/>
              <a:defRPr sz="1400" b="0" i="0" u="none" strike="noStrike" cap="none">
                <a:solidFill>
                  <a:srgbClr val="8C8B8A"/>
                </a:solidFill>
                <a:latin typeface="Questrial"/>
                <a:ea typeface="Questrial"/>
                <a:cs typeface="Questrial"/>
                <a:sym typeface="Questrial"/>
              </a:defRPr>
            </a:lvl7pPr>
            <a:lvl8pPr marL="3200400" marR="0" lvl="7" indent="0" algn="l" rtl="0">
              <a:spcBef>
                <a:spcPts val="280"/>
              </a:spcBef>
              <a:buClr>
                <a:srgbClr val="58553A"/>
              </a:buClr>
              <a:buFont typeface="Noto Sans Symbols"/>
              <a:buNone/>
              <a:defRPr sz="1400" b="0" i="0" u="none" strike="noStrike" cap="none">
                <a:solidFill>
                  <a:srgbClr val="8C8B8A"/>
                </a:solidFill>
                <a:latin typeface="Questrial"/>
                <a:ea typeface="Questrial"/>
                <a:cs typeface="Questrial"/>
                <a:sym typeface="Questrial"/>
              </a:defRPr>
            </a:lvl8pPr>
            <a:lvl9pPr marL="3657600" marR="0" lvl="8" indent="0" algn="l" rtl="0">
              <a:spcBef>
                <a:spcPts val="280"/>
              </a:spcBef>
              <a:buClr>
                <a:schemeClr val="accent1"/>
              </a:buClr>
              <a:buFont typeface="Noto Sans Symbols"/>
              <a:buNone/>
              <a:defRPr sz="1400" b="0" i="0" u="none" strike="noStrike" cap="none">
                <a:solidFill>
                  <a:srgbClr val="8C8B8A"/>
                </a:solidFill>
                <a:latin typeface="Questrial"/>
                <a:ea typeface="Questrial"/>
                <a:cs typeface="Questrial"/>
                <a:sym typeface="Questrial"/>
              </a:defRPr>
            </a:lvl9pPr>
          </a:lstStyle>
          <a:p>
            <a:endParaRPr/>
          </a:p>
        </p:txBody>
      </p:sp>
      <p:sp>
        <p:nvSpPr>
          <p:cNvPr id="53" name="Shape 53"/>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54" name="Shape 54"/>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55" name="Shape 55"/>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56"/>
        <p:cNvGrpSpPr/>
        <p:nvPr/>
      </p:nvGrpSpPr>
      <p:grpSpPr>
        <a:xfrm>
          <a:off x="0" y="0"/>
          <a:ext cx="0" cy="0"/>
          <a:chOff x="0" y="0"/>
          <a:chExt cx="0" cy="0"/>
        </a:xfrm>
      </p:grpSpPr>
      <p:sp>
        <p:nvSpPr>
          <p:cNvPr id="57" name="Shape 57"/>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58" name="Shape 58"/>
          <p:cNvSpPr txBox="1">
            <a:spLocks noGrp="1"/>
          </p:cNvSpPr>
          <p:nvPr>
            <p:ph type="body" idx="1"/>
          </p:nvPr>
        </p:nvSpPr>
        <p:spPr>
          <a:xfrm>
            <a:off x="1117600" y="2595563"/>
            <a:ext cx="3566159" cy="3681411"/>
          </a:xfrm>
          <a:prstGeom prst="rect">
            <a:avLst/>
          </a:prstGeom>
          <a:noFill/>
          <a:ln>
            <a:noFill/>
          </a:ln>
        </p:spPr>
        <p:txBody>
          <a:bodyPr lIns="91425" tIns="91425" rIns="91425" bIns="91425" anchor="t" anchorCtr="0"/>
          <a:lstStyle>
            <a:lvl1pPr marL="342900" marR="0" lvl="0" indent="-228600" algn="l" rtl="0">
              <a:spcBef>
                <a:spcPts val="20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0558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055813" marR="0" lvl="7"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2055813" marR="0" lvl="8"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59" name="Shape 59"/>
          <p:cNvSpPr txBox="1">
            <a:spLocks noGrp="1"/>
          </p:cNvSpPr>
          <p:nvPr>
            <p:ph type="body" idx="2"/>
          </p:nvPr>
        </p:nvSpPr>
        <p:spPr>
          <a:xfrm>
            <a:off x="5147533" y="2595563"/>
            <a:ext cx="3566159" cy="3681411"/>
          </a:xfrm>
          <a:prstGeom prst="rect">
            <a:avLst/>
          </a:prstGeom>
          <a:noFill/>
          <a:ln>
            <a:noFill/>
          </a:ln>
        </p:spPr>
        <p:txBody>
          <a:bodyPr lIns="91425" tIns="91425" rIns="91425" bIns="91425" anchor="t" anchorCtr="0"/>
          <a:lstStyle>
            <a:lvl1pPr marL="342900" marR="0" lvl="0" indent="-228600" algn="l" rtl="0">
              <a:spcBef>
                <a:spcPts val="20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0558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055813" marR="0" lvl="7"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2055813" marR="0" lvl="8"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60" name="Shape 60"/>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1" name="Shape 61"/>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2" name="Shape 62"/>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63"/>
        <p:cNvGrpSpPr/>
        <p:nvPr/>
      </p:nvGrpSpPr>
      <p:grpSpPr>
        <a:xfrm>
          <a:off x="0" y="0"/>
          <a:ext cx="0" cy="0"/>
          <a:chOff x="0" y="0"/>
          <a:chExt cx="0" cy="0"/>
        </a:xfrm>
      </p:grpSpPr>
      <p:sp>
        <p:nvSpPr>
          <p:cNvPr id="64" name="Shape 64"/>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65" name="Shape 65"/>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6" name="Shape 66"/>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67" name="Shape 67"/>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68"/>
        <p:cNvGrpSpPr/>
        <p:nvPr/>
      </p:nvGrpSpPr>
      <p:grpSpPr>
        <a:xfrm>
          <a:off x="0" y="0"/>
          <a:ext cx="0" cy="0"/>
          <a:chOff x="0" y="0"/>
          <a:chExt cx="0" cy="0"/>
        </a:xfrm>
      </p:grpSpPr>
      <p:sp>
        <p:nvSpPr>
          <p:cNvPr id="69" name="Shape 69"/>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70" name="Shape 70"/>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71" name="Shape 71"/>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72"/>
        <p:cNvGrpSpPr/>
        <p:nvPr/>
      </p:nvGrpSpPr>
      <p:grpSpPr>
        <a:xfrm>
          <a:off x="0" y="0"/>
          <a:ext cx="0" cy="0"/>
          <a:chOff x="0" y="0"/>
          <a:chExt cx="0" cy="0"/>
        </a:xfrm>
      </p:grpSpPr>
      <p:sp>
        <p:nvSpPr>
          <p:cNvPr id="73" name="Shape 73"/>
          <p:cNvSpPr txBox="1">
            <a:spLocks noGrp="1"/>
          </p:cNvSpPr>
          <p:nvPr>
            <p:ph type="title"/>
          </p:nvPr>
        </p:nvSpPr>
        <p:spPr>
          <a:xfrm>
            <a:off x="0" y="1124712"/>
            <a:ext cx="8915400"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74" name="Shape 74"/>
          <p:cNvSpPr txBox="1">
            <a:spLocks noGrp="1"/>
          </p:cNvSpPr>
          <p:nvPr>
            <p:ph type="body" idx="1"/>
          </p:nvPr>
        </p:nvSpPr>
        <p:spPr>
          <a:xfrm>
            <a:off x="5147533" y="2590800"/>
            <a:ext cx="3566159" cy="3686174"/>
          </a:xfrm>
          <a:prstGeom prst="rect">
            <a:avLst/>
          </a:prstGeom>
          <a:noFill/>
          <a:ln>
            <a:noFill/>
          </a:ln>
        </p:spPr>
        <p:txBody>
          <a:bodyPr lIns="91425" tIns="91425" rIns="91425" bIns="91425" anchor="t" anchorCtr="0"/>
          <a:lstStyle>
            <a:lvl1pPr marL="342900" marR="0" lvl="0" indent="-228600" algn="l" rtl="0">
              <a:spcBef>
                <a:spcPts val="20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27013" algn="l" rtl="0">
              <a:spcBef>
                <a:spcPts val="400"/>
              </a:spcBef>
              <a:buClr>
                <a:srgbClr val="58553A"/>
              </a:buClr>
              <a:buSzPct val="100000"/>
              <a:buFont typeface="Noto Sans Symbols"/>
              <a:buChar char="⬜"/>
              <a:defRPr sz="2000" b="0" i="0" u="none" strike="noStrike" cap="none">
                <a:solidFill>
                  <a:srgbClr val="897B5B"/>
                </a:solidFill>
                <a:latin typeface="Questrial"/>
                <a:ea typeface="Questrial"/>
                <a:cs typeface="Questrial"/>
                <a:sym typeface="Questrial"/>
              </a:defRPr>
            </a:lvl6pPr>
            <a:lvl7pPr marL="2055813" marR="0" lvl="6" indent="-227013" algn="l" rtl="0">
              <a:spcBef>
                <a:spcPts val="400"/>
              </a:spcBef>
              <a:buClr>
                <a:schemeClr val="accent1"/>
              </a:buClr>
              <a:buSzPct val="100000"/>
              <a:buFont typeface="Noto Sans Symbols"/>
              <a:buChar char="⬜"/>
              <a:defRPr sz="2000" b="0" i="0" u="none" strike="noStrike" cap="none">
                <a:solidFill>
                  <a:srgbClr val="897B5B"/>
                </a:solidFill>
                <a:latin typeface="Questrial"/>
                <a:ea typeface="Questrial"/>
                <a:cs typeface="Questrial"/>
                <a:sym typeface="Questrial"/>
              </a:defRPr>
            </a:lvl7pPr>
            <a:lvl8pPr marL="2055813" marR="0" lvl="7" indent="-227013" algn="l" rtl="0">
              <a:spcBef>
                <a:spcPts val="400"/>
              </a:spcBef>
              <a:buClr>
                <a:srgbClr val="58553A"/>
              </a:buClr>
              <a:buSzPct val="100000"/>
              <a:buFont typeface="Noto Sans Symbols"/>
              <a:buChar char="⬜"/>
              <a:defRPr sz="2000" b="0" i="0" u="none" strike="noStrike" cap="none">
                <a:solidFill>
                  <a:srgbClr val="897B5B"/>
                </a:solidFill>
                <a:latin typeface="Questrial"/>
                <a:ea typeface="Questrial"/>
                <a:cs typeface="Questrial"/>
                <a:sym typeface="Questrial"/>
              </a:defRPr>
            </a:lvl8pPr>
            <a:lvl9pPr marL="2055813" marR="0" lvl="8" indent="-227013" algn="l" rtl="0">
              <a:spcBef>
                <a:spcPts val="400"/>
              </a:spcBef>
              <a:buClr>
                <a:schemeClr val="accent1"/>
              </a:buClr>
              <a:buSzPct val="100000"/>
              <a:buFont typeface="Noto Sans Symbols"/>
              <a:buChar char="⬜"/>
              <a:defRPr sz="2000" b="0" i="0" u="none" strike="noStrike" cap="none">
                <a:solidFill>
                  <a:srgbClr val="897B5B"/>
                </a:solidFill>
                <a:latin typeface="Questrial"/>
                <a:ea typeface="Questrial"/>
                <a:cs typeface="Questrial"/>
                <a:sym typeface="Questrial"/>
              </a:defRPr>
            </a:lvl9pPr>
          </a:lstStyle>
          <a:p>
            <a:endParaRPr/>
          </a:p>
        </p:txBody>
      </p:sp>
      <p:sp>
        <p:nvSpPr>
          <p:cNvPr id="75" name="Shape 75"/>
          <p:cNvSpPr txBox="1">
            <a:spLocks noGrp="1"/>
          </p:cNvSpPr>
          <p:nvPr>
            <p:ph type="body" idx="2"/>
          </p:nvPr>
        </p:nvSpPr>
        <p:spPr>
          <a:xfrm>
            <a:off x="900951" y="2039110"/>
            <a:ext cx="3566159" cy="4224527"/>
          </a:xfrm>
          <a:prstGeom prst="rect">
            <a:avLst/>
          </a:prstGeom>
          <a:solidFill>
            <a:srgbClr val="F1F0E1"/>
          </a:solid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457200" marR="0" lvl="1" indent="0" algn="l" rtl="0">
              <a:spcBef>
                <a:spcPts val="600"/>
              </a:spcBef>
              <a:buClr>
                <a:srgbClr val="58553A"/>
              </a:buClr>
              <a:buFont typeface="Noto Sans Symbols"/>
              <a:buNone/>
              <a:defRPr sz="1200" b="0" i="0" u="none" strike="noStrike" cap="none">
                <a:solidFill>
                  <a:srgbClr val="897B5B"/>
                </a:solidFill>
                <a:latin typeface="Questrial"/>
                <a:ea typeface="Questrial"/>
                <a:cs typeface="Questrial"/>
                <a:sym typeface="Questrial"/>
              </a:defRPr>
            </a:lvl2pPr>
            <a:lvl3pPr marL="914400" marR="0" lvl="2" indent="0" algn="l" rtl="0">
              <a:spcBef>
                <a:spcPts val="600"/>
              </a:spcBef>
              <a:buClr>
                <a:schemeClr val="accent1"/>
              </a:buClr>
              <a:buFont typeface="Noto Sans Symbols"/>
              <a:buNone/>
              <a:defRPr sz="1000" b="0" i="0" u="none" strike="noStrike" cap="none">
                <a:solidFill>
                  <a:srgbClr val="897B5B"/>
                </a:solidFill>
                <a:latin typeface="Questrial"/>
                <a:ea typeface="Questrial"/>
                <a:cs typeface="Questrial"/>
                <a:sym typeface="Questrial"/>
              </a:defRPr>
            </a:lvl3pPr>
            <a:lvl4pPr marL="1371600" marR="0" lvl="3" indent="0" algn="l" rtl="0">
              <a:spcBef>
                <a:spcPts val="600"/>
              </a:spcBef>
              <a:buClr>
                <a:srgbClr val="58553A"/>
              </a:buClr>
              <a:buFont typeface="Noto Sans Symbols"/>
              <a:buNone/>
              <a:defRPr sz="900" b="0" i="0" u="none" strike="noStrike" cap="none">
                <a:solidFill>
                  <a:srgbClr val="897B5B"/>
                </a:solidFill>
                <a:latin typeface="Questrial"/>
                <a:ea typeface="Questrial"/>
                <a:cs typeface="Questrial"/>
                <a:sym typeface="Questrial"/>
              </a:defRPr>
            </a:lvl4pPr>
            <a:lvl5pPr marL="1828800" marR="0" lvl="4" indent="0" algn="l" rtl="0">
              <a:spcBef>
                <a:spcPts val="600"/>
              </a:spcBef>
              <a:buClr>
                <a:schemeClr val="accent1"/>
              </a:buClr>
              <a:buFont typeface="Noto Sans Symbols"/>
              <a:buNone/>
              <a:defRPr sz="900" b="0" i="0" u="none" strike="noStrike" cap="none">
                <a:solidFill>
                  <a:srgbClr val="897B5B"/>
                </a:solidFill>
                <a:latin typeface="Questrial"/>
                <a:ea typeface="Questrial"/>
                <a:cs typeface="Questrial"/>
                <a:sym typeface="Questrial"/>
              </a:defRPr>
            </a:lvl5pPr>
            <a:lvl6pPr marL="2286000" marR="0" lvl="5" indent="0" algn="l" rtl="0">
              <a:spcBef>
                <a:spcPts val="180"/>
              </a:spcBef>
              <a:buClr>
                <a:srgbClr val="58553A"/>
              </a:buClr>
              <a:buFont typeface="Noto Sans Symbols"/>
              <a:buNone/>
              <a:defRPr sz="900" b="0" i="0" u="none" strike="noStrike" cap="none">
                <a:solidFill>
                  <a:srgbClr val="897B5B"/>
                </a:solidFill>
                <a:latin typeface="Questrial"/>
                <a:ea typeface="Questrial"/>
                <a:cs typeface="Questrial"/>
                <a:sym typeface="Questrial"/>
              </a:defRPr>
            </a:lvl6pPr>
            <a:lvl7pPr marL="2743200" marR="0" lvl="6" indent="0" algn="l" rtl="0">
              <a:spcBef>
                <a:spcPts val="180"/>
              </a:spcBef>
              <a:buClr>
                <a:schemeClr val="accent1"/>
              </a:buClr>
              <a:buFont typeface="Noto Sans Symbols"/>
              <a:buNone/>
              <a:defRPr sz="900" b="0" i="0" u="none" strike="noStrike" cap="none">
                <a:solidFill>
                  <a:srgbClr val="897B5B"/>
                </a:solidFill>
                <a:latin typeface="Questrial"/>
                <a:ea typeface="Questrial"/>
                <a:cs typeface="Questrial"/>
                <a:sym typeface="Questrial"/>
              </a:defRPr>
            </a:lvl7pPr>
            <a:lvl8pPr marL="3200400" marR="0" lvl="7" indent="0" algn="l" rtl="0">
              <a:spcBef>
                <a:spcPts val="180"/>
              </a:spcBef>
              <a:buClr>
                <a:srgbClr val="58553A"/>
              </a:buClr>
              <a:buFont typeface="Noto Sans Symbols"/>
              <a:buNone/>
              <a:defRPr sz="900" b="0" i="0" u="none" strike="noStrike" cap="none">
                <a:solidFill>
                  <a:srgbClr val="897B5B"/>
                </a:solidFill>
                <a:latin typeface="Questrial"/>
                <a:ea typeface="Questrial"/>
                <a:cs typeface="Questrial"/>
                <a:sym typeface="Questrial"/>
              </a:defRPr>
            </a:lvl8pPr>
            <a:lvl9pPr marL="3657600" marR="0" lvl="8" indent="0" algn="l" rtl="0">
              <a:spcBef>
                <a:spcPts val="180"/>
              </a:spcBef>
              <a:buClr>
                <a:schemeClr val="accent1"/>
              </a:buClr>
              <a:buFont typeface="Noto Sans Symbols"/>
              <a:buNone/>
              <a:defRPr sz="900" b="0" i="0" u="none" strike="noStrike" cap="none">
                <a:solidFill>
                  <a:srgbClr val="897B5B"/>
                </a:solidFill>
                <a:latin typeface="Questrial"/>
                <a:ea typeface="Questrial"/>
                <a:cs typeface="Questrial"/>
                <a:sym typeface="Questrial"/>
              </a:defRPr>
            </a:lvl9pPr>
          </a:lstStyle>
          <a:p>
            <a:endParaRPr/>
          </a:p>
        </p:txBody>
      </p:sp>
      <p:sp>
        <p:nvSpPr>
          <p:cNvPr id="76" name="Shape 7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77" name="Shape 7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78" name="Shape 7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79"/>
        <p:cNvGrpSpPr/>
        <p:nvPr/>
      </p:nvGrpSpPr>
      <p:grpSpPr>
        <a:xfrm>
          <a:off x="0" y="0"/>
          <a:ext cx="0" cy="0"/>
          <a:chOff x="0" y="0"/>
          <a:chExt cx="0" cy="0"/>
        </a:xfrm>
      </p:grpSpPr>
      <p:sp>
        <p:nvSpPr>
          <p:cNvPr id="80" name="Shape 80"/>
          <p:cNvSpPr txBox="1">
            <a:spLocks noGrp="1"/>
          </p:cNvSpPr>
          <p:nvPr>
            <p:ph type="title"/>
          </p:nvPr>
        </p:nvSpPr>
        <p:spPr>
          <a:xfrm>
            <a:off x="0" y="1124712"/>
            <a:ext cx="8915400"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1" name="Shape 81"/>
          <p:cNvSpPr>
            <a:spLocks noGrp="1"/>
          </p:cNvSpPr>
          <p:nvPr>
            <p:ph type="pic" idx="2"/>
          </p:nvPr>
        </p:nvSpPr>
        <p:spPr>
          <a:xfrm>
            <a:off x="5487987" y="2048256"/>
            <a:ext cx="3427412" cy="4206240"/>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2400" b="0" i="0" u="none" strike="noStrike" cap="none">
                <a:solidFill>
                  <a:srgbClr val="897B5B"/>
                </a:solidFill>
                <a:latin typeface="Questrial"/>
                <a:ea typeface="Questrial"/>
                <a:cs typeface="Questrial"/>
                <a:sym typeface="Questrial"/>
              </a:defRPr>
            </a:lvl1pPr>
            <a:lvl2pPr marL="457200" marR="0" lvl="1" indent="0" algn="l" rtl="0">
              <a:spcBef>
                <a:spcPts val="600"/>
              </a:spcBef>
              <a:buClr>
                <a:srgbClr val="58553A"/>
              </a:buClr>
              <a:buFont typeface="Noto Sans Symbols"/>
              <a:buNone/>
              <a:defRPr sz="2800" b="0" i="0" u="none" strike="noStrike" cap="none">
                <a:solidFill>
                  <a:srgbClr val="897B5B"/>
                </a:solidFill>
                <a:latin typeface="Questrial"/>
                <a:ea typeface="Questrial"/>
                <a:cs typeface="Questrial"/>
                <a:sym typeface="Questrial"/>
              </a:defRPr>
            </a:lvl2pPr>
            <a:lvl3pPr marL="914400" marR="0" lvl="2" indent="0" algn="l" rtl="0">
              <a:spcBef>
                <a:spcPts val="600"/>
              </a:spcBef>
              <a:buClr>
                <a:schemeClr val="accent1"/>
              </a:buClr>
              <a:buFont typeface="Noto Sans Symbols"/>
              <a:buNone/>
              <a:defRPr sz="2400" b="0" i="0" u="none" strike="noStrike" cap="none">
                <a:solidFill>
                  <a:srgbClr val="897B5B"/>
                </a:solidFill>
                <a:latin typeface="Questrial"/>
                <a:ea typeface="Questrial"/>
                <a:cs typeface="Questrial"/>
                <a:sym typeface="Questrial"/>
              </a:defRPr>
            </a:lvl3pPr>
            <a:lvl4pPr marL="1371600" marR="0" lvl="3" indent="0" algn="l" rtl="0">
              <a:spcBef>
                <a:spcPts val="600"/>
              </a:spcBef>
              <a:buClr>
                <a:srgbClr val="58553A"/>
              </a:buClr>
              <a:buFont typeface="Noto Sans Symbols"/>
              <a:buNone/>
              <a:defRPr sz="2000" b="0" i="0" u="none" strike="noStrike" cap="none">
                <a:solidFill>
                  <a:srgbClr val="897B5B"/>
                </a:solidFill>
                <a:latin typeface="Questrial"/>
                <a:ea typeface="Questrial"/>
                <a:cs typeface="Questrial"/>
                <a:sym typeface="Questrial"/>
              </a:defRPr>
            </a:lvl4pPr>
            <a:lvl5pPr marL="1828800" marR="0" lvl="4" indent="0" algn="l" rtl="0">
              <a:spcBef>
                <a:spcPts val="600"/>
              </a:spcBef>
              <a:buClr>
                <a:schemeClr val="accent1"/>
              </a:buClr>
              <a:buFont typeface="Noto Sans Symbols"/>
              <a:buNone/>
              <a:defRPr sz="2000" b="0" i="0" u="none" strike="noStrike" cap="none">
                <a:solidFill>
                  <a:srgbClr val="897B5B"/>
                </a:solidFill>
                <a:latin typeface="Questrial"/>
                <a:ea typeface="Questrial"/>
                <a:cs typeface="Questrial"/>
                <a:sym typeface="Questrial"/>
              </a:defRPr>
            </a:lvl5pPr>
            <a:lvl6pPr marL="2286000" marR="0" lvl="5" indent="0" algn="l" rtl="0">
              <a:spcBef>
                <a:spcPts val="400"/>
              </a:spcBef>
              <a:buClr>
                <a:srgbClr val="58553A"/>
              </a:buClr>
              <a:buFont typeface="Noto Sans Symbols"/>
              <a:buNone/>
              <a:defRPr sz="2000" b="0" i="0" u="none" strike="noStrike" cap="none">
                <a:solidFill>
                  <a:srgbClr val="897B5B"/>
                </a:solidFill>
                <a:latin typeface="Questrial"/>
                <a:ea typeface="Questrial"/>
                <a:cs typeface="Questrial"/>
                <a:sym typeface="Questrial"/>
              </a:defRPr>
            </a:lvl6pPr>
            <a:lvl7pPr marL="2743200" marR="0" lvl="6" indent="0" algn="l" rtl="0">
              <a:spcBef>
                <a:spcPts val="400"/>
              </a:spcBef>
              <a:buClr>
                <a:schemeClr val="accent1"/>
              </a:buClr>
              <a:buFont typeface="Noto Sans Symbols"/>
              <a:buNone/>
              <a:defRPr sz="2000" b="0" i="0" u="none" strike="noStrike" cap="none">
                <a:solidFill>
                  <a:srgbClr val="897B5B"/>
                </a:solidFill>
                <a:latin typeface="Questrial"/>
                <a:ea typeface="Questrial"/>
                <a:cs typeface="Questrial"/>
                <a:sym typeface="Questrial"/>
              </a:defRPr>
            </a:lvl7pPr>
            <a:lvl8pPr marL="3200400" marR="0" lvl="7" indent="0" algn="l" rtl="0">
              <a:spcBef>
                <a:spcPts val="400"/>
              </a:spcBef>
              <a:buClr>
                <a:srgbClr val="58553A"/>
              </a:buClr>
              <a:buFont typeface="Noto Sans Symbols"/>
              <a:buNone/>
              <a:defRPr sz="2000" b="0" i="0" u="none" strike="noStrike" cap="none">
                <a:solidFill>
                  <a:srgbClr val="897B5B"/>
                </a:solidFill>
                <a:latin typeface="Questrial"/>
                <a:ea typeface="Questrial"/>
                <a:cs typeface="Questrial"/>
                <a:sym typeface="Questrial"/>
              </a:defRPr>
            </a:lvl8pPr>
            <a:lvl9pPr marL="3657600" marR="0" lvl="8" indent="0" algn="l" rtl="0">
              <a:spcBef>
                <a:spcPts val="400"/>
              </a:spcBef>
              <a:buClr>
                <a:schemeClr val="accent1"/>
              </a:buClr>
              <a:buFont typeface="Noto Sans Symbols"/>
              <a:buNone/>
              <a:defRPr sz="2000" b="0" i="0" u="none" strike="noStrike" cap="none">
                <a:solidFill>
                  <a:srgbClr val="897B5B"/>
                </a:solidFill>
                <a:latin typeface="Questrial"/>
                <a:ea typeface="Questrial"/>
                <a:cs typeface="Questrial"/>
                <a:sym typeface="Questrial"/>
              </a:defRPr>
            </a:lvl9pPr>
          </a:lstStyle>
          <a:p>
            <a:endParaRPr/>
          </a:p>
        </p:txBody>
      </p:sp>
      <p:sp>
        <p:nvSpPr>
          <p:cNvPr id="82" name="Shape 82"/>
          <p:cNvSpPr txBox="1">
            <a:spLocks noGrp="1"/>
          </p:cNvSpPr>
          <p:nvPr>
            <p:ph type="body" idx="1"/>
          </p:nvPr>
        </p:nvSpPr>
        <p:spPr>
          <a:xfrm>
            <a:off x="914400" y="2039111"/>
            <a:ext cx="4572000" cy="4224527"/>
          </a:xfrm>
          <a:prstGeom prst="rect">
            <a:avLst/>
          </a:prstGeom>
          <a:solidFill>
            <a:srgbClr val="F1F0E1"/>
          </a:solid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457200" marR="0" lvl="1" indent="0" algn="l" rtl="0">
              <a:spcBef>
                <a:spcPts val="600"/>
              </a:spcBef>
              <a:buClr>
                <a:srgbClr val="58553A"/>
              </a:buClr>
              <a:buFont typeface="Noto Sans Symbols"/>
              <a:buNone/>
              <a:defRPr sz="1200" b="0" i="0" u="none" strike="noStrike" cap="none">
                <a:solidFill>
                  <a:srgbClr val="897B5B"/>
                </a:solidFill>
                <a:latin typeface="Questrial"/>
                <a:ea typeface="Questrial"/>
                <a:cs typeface="Questrial"/>
                <a:sym typeface="Questrial"/>
              </a:defRPr>
            </a:lvl2pPr>
            <a:lvl3pPr marL="914400" marR="0" lvl="2" indent="0" algn="l" rtl="0">
              <a:spcBef>
                <a:spcPts val="600"/>
              </a:spcBef>
              <a:buClr>
                <a:schemeClr val="accent1"/>
              </a:buClr>
              <a:buFont typeface="Noto Sans Symbols"/>
              <a:buNone/>
              <a:defRPr sz="1000" b="0" i="0" u="none" strike="noStrike" cap="none">
                <a:solidFill>
                  <a:srgbClr val="897B5B"/>
                </a:solidFill>
                <a:latin typeface="Questrial"/>
                <a:ea typeface="Questrial"/>
                <a:cs typeface="Questrial"/>
                <a:sym typeface="Questrial"/>
              </a:defRPr>
            </a:lvl3pPr>
            <a:lvl4pPr marL="1371600" marR="0" lvl="3" indent="0" algn="l" rtl="0">
              <a:spcBef>
                <a:spcPts val="600"/>
              </a:spcBef>
              <a:buClr>
                <a:srgbClr val="58553A"/>
              </a:buClr>
              <a:buFont typeface="Noto Sans Symbols"/>
              <a:buNone/>
              <a:defRPr sz="900" b="0" i="0" u="none" strike="noStrike" cap="none">
                <a:solidFill>
                  <a:srgbClr val="897B5B"/>
                </a:solidFill>
                <a:latin typeface="Questrial"/>
                <a:ea typeface="Questrial"/>
                <a:cs typeface="Questrial"/>
                <a:sym typeface="Questrial"/>
              </a:defRPr>
            </a:lvl4pPr>
            <a:lvl5pPr marL="1828800" marR="0" lvl="4" indent="0" algn="l" rtl="0">
              <a:spcBef>
                <a:spcPts val="600"/>
              </a:spcBef>
              <a:buClr>
                <a:schemeClr val="accent1"/>
              </a:buClr>
              <a:buFont typeface="Noto Sans Symbols"/>
              <a:buNone/>
              <a:defRPr sz="900" b="0" i="0" u="none" strike="noStrike" cap="none">
                <a:solidFill>
                  <a:srgbClr val="897B5B"/>
                </a:solidFill>
                <a:latin typeface="Questrial"/>
                <a:ea typeface="Questrial"/>
                <a:cs typeface="Questrial"/>
                <a:sym typeface="Questrial"/>
              </a:defRPr>
            </a:lvl5pPr>
            <a:lvl6pPr marL="2286000" marR="0" lvl="5" indent="0" algn="l" rtl="0">
              <a:spcBef>
                <a:spcPts val="180"/>
              </a:spcBef>
              <a:buClr>
                <a:srgbClr val="58553A"/>
              </a:buClr>
              <a:buFont typeface="Noto Sans Symbols"/>
              <a:buNone/>
              <a:defRPr sz="900" b="0" i="0" u="none" strike="noStrike" cap="none">
                <a:solidFill>
                  <a:srgbClr val="897B5B"/>
                </a:solidFill>
                <a:latin typeface="Questrial"/>
                <a:ea typeface="Questrial"/>
                <a:cs typeface="Questrial"/>
                <a:sym typeface="Questrial"/>
              </a:defRPr>
            </a:lvl6pPr>
            <a:lvl7pPr marL="2743200" marR="0" lvl="6" indent="0" algn="l" rtl="0">
              <a:spcBef>
                <a:spcPts val="180"/>
              </a:spcBef>
              <a:buClr>
                <a:schemeClr val="accent1"/>
              </a:buClr>
              <a:buFont typeface="Noto Sans Symbols"/>
              <a:buNone/>
              <a:defRPr sz="900" b="0" i="0" u="none" strike="noStrike" cap="none">
                <a:solidFill>
                  <a:srgbClr val="897B5B"/>
                </a:solidFill>
                <a:latin typeface="Questrial"/>
                <a:ea typeface="Questrial"/>
                <a:cs typeface="Questrial"/>
                <a:sym typeface="Questrial"/>
              </a:defRPr>
            </a:lvl7pPr>
            <a:lvl8pPr marL="3200400" marR="0" lvl="7" indent="0" algn="l" rtl="0">
              <a:spcBef>
                <a:spcPts val="180"/>
              </a:spcBef>
              <a:buClr>
                <a:srgbClr val="58553A"/>
              </a:buClr>
              <a:buFont typeface="Noto Sans Symbols"/>
              <a:buNone/>
              <a:defRPr sz="900" b="0" i="0" u="none" strike="noStrike" cap="none">
                <a:solidFill>
                  <a:srgbClr val="897B5B"/>
                </a:solidFill>
                <a:latin typeface="Questrial"/>
                <a:ea typeface="Questrial"/>
                <a:cs typeface="Questrial"/>
                <a:sym typeface="Questrial"/>
              </a:defRPr>
            </a:lvl8pPr>
            <a:lvl9pPr marL="3657600" marR="0" lvl="8" indent="0" algn="l" rtl="0">
              <a:spcBef>
                <a:spcPts val="180"/>
              </a:spcBef>
              <a:buClr>
                <a:schemeClr val="accent1"/>
              </a:buClr>
              <a:buFont typeface="Noto Sans Symbols"/>
              <a:buNone/>
              <a:defRPr sz="900" b="0" i="0" u="none" strike="noStrike" cap="none">
                <a:solidFill>
                  <a:srgbClr val="897B5B"/>
                </a:solidFill>
                <a:latin typeface="Questrial"/>
                <a:ea typeface="Questrial"/>
                <a:cs typeface="Questrial"/>
                <a:sym typeface="Questrial"/>
              </a:defRPr>
            </a:lvl9pPr>
          </a:lstStyle>
          <a:p>
            <a:endParaRPr/>
          </a:p>
        </p:txBody>
      </p:sp>
      <p:sp>
        <p:nvSpPr>
          <p:cNvPr id="83" name="Shape 83"/>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84" name="Shape 84"/>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85" name="Shape 85"/>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Picture above Caption">
    <p:spTree>
      <p:nvGrpSpPr>
        <p:cNvPr id="1" name="Shape 86"/>
        <p:cNvGrpSpPr/>
        <p:nvPr/>
      </p:nvGrpSpPr>
      <p:grpSpPr>
        <a:xfrm>
          <a:off x="0" y="0"/>
          <a:ext cx="0" cy="0"/>
          <a:chOff x="0" y="0"/>
          <a:chExt cx="0" cy="0"/>
        </a:xfrm>
      </p:grpSpPr>
      <p:sp>
        <p:nvSpPr>
          <p:cNvPr id="87" name="Shape 87"/>
          <p:cNvSpPr txBox="1">
            <a:spLocks noGrp="1"/>
          </p:cNvSpPr>
          <p:nvPr>
            <p:ph type="ctrTitle"/>
          </p:nvPr>
        </p:nvSpPr>
        <p:spPr>
          <a:xfrm>
            <a:off x="0" y="4114800"/>
            <a:ext cx="8915400" cy="877823"/>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88" name="Shape 88"/>
          <p:cNvSpPr txBox="1">
            <a:spLocks noGrp="1"/>
          </p:cNvSpPr>
          <p:nvPr>
            <p:ph type="subTitle" idx="1"/>
          </p:nvPr>
        </p:nvSpPr>
        <p:spPr>
          <a:xfrm>
            <a:off x="914400" y="5002305"/>
            <a:ext cx="8001000" cy="1855695"/>
          </a:xfrm>
          <a:prstGeom prst="rect">
            <a:avLst/>
          </a:prstGeom>
          <a:solidFill>
            <a:srgbClr val="F1F0E1"/>
          </a:solidFill>
          <a:ln>
            <a:noFill/>
          </a:ln>
        </p:spPr>
        <p:txBody>
          <a:bodyPr lIns="91425" tIns="91425" rIns="91425" bIns="91425" anchor="t" anchorCtr="0"/>
          <a:lstStyle>
            <a:lvl1pPr marL="0" marR="0" lvl="0" indent="0" algn="l" rtl="0">
              <a:spcBef>
                <a:spcPts val="300"/>
              </a:spcBef>
              <a:buClr>
                <a:schemeClr val="accent1"/>
              </a:buClr>
              <a:buFont typeface="Noto Sans Symbols"/>
              <a:buNone/>
              <a:defRPr sz="1600" b="0" i="0" u="none" strike="noStrike" cap="none">
                <a:solidFill>
                  <a:srgbClr val="897B5B"/>
                </a:solidFill>
                <a:latin typeface="Questrial"/>
                <a:ea typeface="Questrial"/>
                <a:cs typeface="Questrial"/>
                <a:sym typeface="Questrial"/>
              </a:defRPr>
            </a:lvl1pPr>
            <a:lvl2pPr marL="457200" marR="0" lvl="1"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2pPr>
            <a:lvl3pPr marL="914400" marR="0" lvl="2"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3pPr>
            <a:lvl4pPr marL="1371600" marR="0" lvl="3"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4pPr>
            <a:lvl5pPr marL="1828800" marR="0" lvl="4"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5pPr>
            <a:lvl6pPr marL="2286000" marR="0" lvl="5"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6pPr>
            <a:lvl7pPr marL="2743200" marR="0" lvl="6"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7pPr>
            <a:lvl8pPr marL="3200400" marR="0" lvl="7"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8pPr>
            <a:lvl9pPr marL="3657600" marR="0" lvl="8"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9pPr>
          </a:lstStyle>
          <a:p>
            <a:endParaRPr/>
          </a:p>
        </p:txBody>
      </p:sp>
      <p:sp>
        <p:nvSpPr>
          <p:cNvPr id="89" name="Shape 89"/>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0" name="Shape 90"/>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1" name="Shape 91"/>
          <p:cNvSpPr>
            <a:spLocks noGrp="1"/>
          </p:cNvSpPr>
          <p:nvPr>
            <p:ph type="pic" idx="2"/>
          </p:nvPr>
        </p:nvSpPr>
        <p:spPr>
          <a:xfrm>
            <a:off x="927100" y="1129553"/>
            <a:ext cx="7988300" cy="2980943"/>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 Pictures with Caption">
    <p:spTree>
      <p:nvGrpSpPr>
        <p:cNvPr id="1" name="Shape 92"/>
        <p:cNvGrpSpPr/>
        <p:nvPr/>
      </p:nvGrpSpPr>
      <p:grpSpPr>
        <a:xfrm>
          <a:off x="0" y="0"/>
          <a:ext cx="0" cy="0"/>
          <a:chOff x="0" y="0"/>
          <a:chExt cx="0" cy="0"/>
        </a:xfrm>
      </p:grpSpPr>
      <p:sp>
        <p:nvSpPr>
          <p:cNvPr id="93" name="Shape 93"/>
          <p:cNvSpPr txBox="1">
            <a:spLocks noGrp="1"/>
          </p:cNvSpPr>
          <p:nvPr>
            <p:ph type="ctrTitle"/>
          </p:nvPr>
        </p:nvSpPr>
        <p:spPr>
          <a:xfrm>
            <a:off x="0" y="4114800"/>
            <a:ext cx="8915400" cy="877823"/>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94" name="Shape 94"/>
          <p:cNvSpPr txBox="1">
            <a:spLocks noGrp="1"/>
          </p:cNvSpPr>
          <p:nvPr>
            <p:ph type="subTitle" idx="1"/>
          </p:nvPr>
        </p:nvSpPr>
        <p:spPr>
          <a:xfrm>
            <a:off x="914400" y="5002305"/>
            <a:ext cx="8001000" cy="1855695"/>
          </a:xfrm>
          <a:prstGeom prst="rect">
            <a:avLst/>
          </a:prstGeom>
          <a:solidFill>
            <a:srgbClr val="F1F0E1"/>
          </a:solidFill>
          <a:ln>
            <a:noFill/>
          </a:ln>
        </p:spPr>
        <p:txBody>
          <a:bodyPr lIns="91425" tIns="91425" rIns="91425" bIns="91425" anchor="t" anchorCtr="0"/>
          <a:lstStyle>
            <a:lvl1pPr marL="0" marR="0" lvl="0" indent="0" algn="l" rtl="0">
              <a:spcBef>
                <a:spcPts val="300"/>
              </a:spcBef>
              <a:buClr>
                <a:schemeClr val="accent1"/>
              </a:buClr>
              <a:buFont typeface="Noto Sans Symbols"/>
              <a:buNone/>
              <a:defRPr sz="1600" b="0" i="0" u="none" strike="noStrike" cap="none">
                <a:solidFill>
                  <a:srgbClr val="897B5B"/>
                </a:solidFill>
                <a:latin typeface="Questrial"/>
                <a:ea typeface="Questrial"/>
                <a:cs typeface="Questrial"/>
                <a:sym typeface="Questrial"/>
              </a:defRPr>
            </a:lvl1pPr>
            <a:lvl2pPr marL="457200" marR="0" lvl="1"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2pPr>
            <a:lvl3pPr marL="914400" marR="0" lvl="2"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3pPr>
            <a:lvl4pPr marL="1371600" marR="0" lvl="3"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4pPr>
            <a:lvl5pPr marL="1828800" marR="0" lvl="4"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5pPr>
            <a:lvl6pPr marL="2286000" marR="0" lvl="5"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6pPr>
            <a:lvl7pPr marL="2743200" marR="0" lvl="6"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7pPr>
            <a:lvl8pPr marL="3200400" marR="0" lvl="7"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8pPr>
            <a:lvl9pPr marL="3657600" marR="0" lvl="8"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9pPr>
          </a:lstStyle>
          <a:p>
            <a:endParaRPr/>
          </a:p>
        </p:txBody>
      </p:sp>
      <p:sp>
        <p:nvSpPr>
          <p:cNvPr id="95" name="Shape 95"/>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6" name="Shape 96"/>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97" name="Shape 97"/>
          <p:cNvSpPr>
            <a:spLocks noGrp="1"/>
          </p:cNvSpPr>
          <p:nvPr>
            <p:ph type="pic" idx="2"/>
          </p:nvPr>
        </p:nvSpPr>
        <p:spPr>
          <a:xfrm>
            <a:off x="927100" y="1129553"/>
            <a:ext cx="3986783" cy="2980943"/>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98" name="Shape 98"/>
          <p:cNvSpPr>
            <a:spLocks noGrp="1"/>
          </p:cNvSpPr>
          <p:nvPr>
            <p:ph type="pic" idx="3"/>
          </p:nvPr>
        </p:nvSpPr>
        <p:spPr>
          <a:xfrm>
            <a:off x="4928616" y="1129553"/>
            <a:ext cx="3986783" cy="2980943"/>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 Pictures with Caption">
    <p:spTree>
      <p:nvGrpSpPr>
        <p:cNvPr id="1" name="Shape 99"/>
        <p:cNvGrpSpPr/>
        <p:nvPr/>
      </p:nvGrpSpPr>
      <p:grpSpPr>
        <a:xfrm>
          <a:off x="0" y="0"/>
          <a:ext cx="0" cy="0"/>
          <a:chOff x="0" y="0"/>
          <a:chExt cx="0" cy="0"/>
        </a:xfrm>
      </p:grpSpPr>
      <p:sp>
        <p:nvSpPr>
          <p:cNvPr id="100" name="Shape 100"/>
          <p:cNvSpPr txBox="1">
            <a:spLocks noGrp="1"/>
          </p:cNvSpPr>
          <p:nvPr>
            <p:ph type="ctrTitle"/>
          </p:nvPr>
        </p:nvSpPr>
        <p:spPr>
          <a:xfrm>
            <a:off x="0" y="4114800"/>
            <a:ext cx="8915400" cy="877823"/>
          </a:xfrm>
          <a:prstGeom prst="rect">
            <a:avLst/>
          </a:prstGeom>
          <a:solidFill>
            <a:schemeClr val="dk2"/>
          </a:solidFill>
          <a:ln>
            <a:noFill/>
          </a:ln>
        </p:spPr>
        <p:txBody>
          <a:bodyPr lIns="91425" tIns="91425" rIns="91425" bIns="91425" anchor="b" anchorCtr="0"/>
          <a:lstStyle>
            <a:lvl1pPr marL="0" marR="0" lvl="0" indent="0" algn="l" rtl="0">
              <a:spcBef>
                <a:spcPts val="0"/>
              </a:spcBef>
              <a:buClr>
                <a:schemeClr val="lt1"/>
              </a:buClr>
              <a:buFont typeface="Questrial"/>
              <a:buNone/>
              <a:defRPr sz="24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01" name="Shape 101"/>
          <p:cNvSpPr txBox="1">
            <a:spLocks noGrp="1"/>
          </p:cNvSpPr>
          <p:nvPr>
            <p:ph type="subTitle" idx="1"/>
          </p:nvPr>
        </p:nvSpPr>
        <p:spPr>
          <a:xfrm>
            <a:off x="914400" y="5002305"/>
            <a:ext cx="8001000" cy="1855695"/>
          </a:xfrm>
          <a:prstGeom prst="rect">
            <a:avLst/>
          </a:prstGeom>
          <a:solidFill>
            <a:srgbClr val="F1F0E1"/>
          </a:solidFill>
          <a:ln>
            <a:noFill/>
          </a:ln>
        </p:spPr>
        <p:txBody>
          <a:bodyPr lIns="91425" tIns="91425" rIns="91425" bIns="91425" anchor="t" anchorCtr="0"/>
          <a:lstStyle>
            <a:lvl1pPr marL="0" marR="0" lvl="0" indent="0" algn="l" rtl="0">
              <a:spcBef>
                <a:spcPts val="300"/>
              </a:spcBef>
              <a:buClr>
                <a:schemeClr val="accent1"/>
              </a:buClr>
              <a:buFont typeface="Noto Sans Symbols"/>
              <a:buNone/>
              <a:defRPr sz="1600" b="0" i="0" u="none" strike="noStrike" cap="none">
                <a:solidFill>
                  <a:srgbClr val="897B5B"/>
                </a:solidFill>
                <a:latin typeface="Questrial"/>
                <a:ea typeface="Questrial"/>
                <a:cs typeface="Questrial"/>
                <a:sym typeface="Questrial"/>
              </a:defRPr>
            </a:lvl1pPr>
            <a:lvl2pPr marL="457200" marR="0" lvl="1"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2pPr>
            <a:lvl3pPr marL="914400" marR="0" lvl="2"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3pPr>
            <a:lvl4pPr marL="1371600" marR="0" lvl="3" indent="0" algn="ctr" rtl="0">
              <a:spcBef>
                <a:spcPts val="60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4pPr>
            <a:lvl5pPr marL="1828800" marR="0" lvl="4" indent="0" algn="ctr" rtl="0">
              <a:spcBef>
                <a:spcPts val="60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5pPr>
            <a:lvl6pPr marL="2286000" marR="0" lvl="5"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6pPr>
            <a:lvl7pPr marL="2743200" marR="0" lvl="6"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7pPr>
            <a:lvl8pPr marL="3200400" marR="0" lvl="7" indent="0" algn="ctr" rtl="0">
              <a:spcBef>
                <a:spcPts val="360"/>
              </a:spcBef>
              <a:buClr>
                <a:srgbClr val="58553A"/>
              </a:buClr>
              <a:buFont typeface="Noto Sans Symbols"/>
              <a:buNone/>
              <a:defRPr sz="1800" b="0" i="0" u="none" strike="noStrike" cap="none">
                <a:solidFill>
                  <a:srgbClr val="8C8B8A"/>
                </a:solidFill>
                <a:latin typeface="Questrial"/>
                <a:ea typeface="Questrial"/>
                <a:cs typeface="Questrial"/>
                <a:sym typeface="Questrial"/>
              </a:defRPr>
            </a:lvl8pPr>
            <a:lvl9pPr marL="3657600" marR="0" lvl="8" indent="0" algn="ctr" rtl="0">
              <a:spcBef>
                <a:spcPts val="360"/>
              </a:spcBef>
              <a:buClr>
                <a:schemeClr val="accent1"/>
              </a:buClr>
              <a:buFont typeface="Noto Sans Symbols"/>
              <a:buNone/>
              <a:defRPr sz="1800" b="0" i="0" u="none" strike="noStrike" cap="none">
                <a:solidFill>
                  <a:srgbClr val="8C8B8A"/>
                </a:solidFill>
                <a:latin typeface="Questrial"/>
                <a:ea typeface="Questrial"/>
                <a:cs typeface="Questrial"/>
                <a:sym typeface="Questrial"/>
              </a:defRPr>
            </a:lvl9pPr>
          </a:lstStyle>
          <a:p>
            <a:endParaRPr/>
          </a:p>
        </p:txBody>
      </p:sp>
      <p:sp>
        <p:nvSpPr>
          <p:cNvPr id="102" name="Shape 102"/>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03" name="Shape 103"/>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04" name="Shape 104"/>
          <p:cNvSpPr>
            <a:spLocks noGrp="1"/>
          </p:cNvSpPr>
          <p:nvPr>
            <p:ph type="pic" idx="2"/>
          </p:nvPr>
        </p:nvSpPr>
        <p:spPr>
          <a:xfrm>
            <a:off x="927100" y="1129553"/>
            <a:ext cx="6601967" cy="2980943"/>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105" name="Shape 105"/>
          <p:cNvSpPr>
            <a:spLocks noGrp="1"/>
          </p:cNvSpPr>
          <p:nvPr>
            <p:ph type="pic" idx="3"/>
          </p:nvPr>
        </p:nvSpPr>
        <p:spPr>
          <a:xfrm>
            <a:off x="7543800" y="1129553"/>
            <a:ext cx="1371599" cy="1481327"/>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106" name="Shape 106"/>
          <p:cNvSpPr>
            <a:spLocks noGrp="1"/>
          </p:cNvSpPr>
          <p:nvPr>
            <p:ph type="pic" idx="4"/>
          </p:nvPr>
        </p:nvSpPr>
        <p:spPr>
          <a:xfrm>
            <a:off x="7543800" y="2629168"/>
            <a:ext cx="1371599" cy="1481327"/>
          </a:xfrm>
          <a:prstGeom prst="rect">
            <a:avLst/>
          </a:prstGeom>
          <a:noFill/>
          <a:ln>
            <a:noFill/>
          </a:ln>
        </p:spPr>
        <p:txBody>
          <a:bodyPr lIns="91425" tIns="91425" rIns="91425" bIns="91425" anchor="t" anchorCtr="0"/>
          <a:lstStyle>
            <a:lvl1pPr marL="0" marR="0" lvl="0" indent="0" algn="l" rtl="0">
              <a:spcBef>
                <a:spcPts val="2000"/>
              </a:spcBef>
              <a:buClr>
                <a:schemeClr val="accent1"/>
              </a:buClr>
              <a:buFont typeface="Noto Sans Symbols"/>
              <a:buNone/>
              <a:defRPr sz="18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107"/>
        <p:cNvGrpSpPr/>
        <p:nvPr/>
      </p:nvGrpSpPr>
      <p:grpSpPr>
        <a:xfrm>
          <a:off x="0" y="0"/>
          <a:ext cx="0" cy="0"/>
          <a:chOff x="0" y="0"/>
          <a:chExt cx="0" cy="0"/>
        </a:xfrm>
      </p:grpSpPr>
      <p:sp>
        <p:nvSpPr>
          <p:cNvPr id="108" name="Shape 108"/>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09" name="Shape 109"/>
          <p:cNvSpPr txBox="1">
            <a:spLocks noGrp="1"/>
          </p:cNvSpPr>
          <p:nvPr>
            <p:ph type="body" idx="1"/>
          </p:nvPr>
        </p:nvSpPr>
        <p:spPr>
          <a:xfrm rot="5400000">
            <a:off x="3084278" y="625707"/>
            <a:ext cx="3670766" cy="7610476"/>
          </a:xfrm>
          <a:prstGeom prst="rect">
            <a:avLst/>
          </a:prstGeom>
          <a:noFill/>
          <a:ln>
            <a:noFill/>
          </a:ln>
        </p:spPr>
        <p:txBody>
          <a:bodyPr lIns="91425" tIns="91425" rIns="91425" bIns="91425" anchor="t" anchorCtr="0"/>
          <a:lstStyle>
            <a:lvl1pPr marL="342900" marR="0" lvl="0" indent="-215900" algn="l" rtl="0">
              <a:spcBef>
                <a:spcPts val="2000"/>
              </a:spcBef>
              <a:buClr>
                <a:schemeClr val="accent1"/>
              </a:buClr>
              <a:buSzPct val="100000"/>
              <a:buFont typeface="Noto Sans Symbols"/>
              <a:buChar char="⬜"/>
              <a:defRPr sz="20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110" name="Shape 110"/>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11" name="Shape 111"/>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12" name="Shape 112"/>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rot="5400000">
            <a:off x="5678114" y="3438993"/>
            <a:ext cx="5533278"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5" name="Shape 115"/>
          <p:cNvSpPr txBox="1">
            <a:spLocks noGrp="1"/>
          </p:cNvSpPr>
          <p:nvPr>
            <p:ph type="body" idx="1"/>
          </p:nvPr>
        </p:nvSpPr>
        <p:spPr>
          <a:xfrm rot="5400000">
            <a:off x="2059547" y="792723"/>
            <a:ext cx="4542304" cy="6426200"/>
          </a:xfrm>
          <a:prstGeom prst="rect">
            <a:avLst/>
          </a:prstGeom>
          <a:noFill/>
          <a:ln>
            <a:noFill/>
          </a:ln>
        </p:spPr>
        <p:txBody>
          <a:bodyPr lIns="91425" tIns="91425" rIns="91425" bIns="91425" anchor="t" anchorCtr="0"/>
          <a:lstStyle>
            <a:lvl1pPr marL="342900" marR="0" lvl="0" indent="-215900" algn="l" rtl="0">
              <a:spcBef>
                <a:spcPts val="2000"/>
              </a:spcBef>
              <a:buClr>
                <a:schemeClr val="accent1"/>
              </a:buClr>
              <a:buSzPct val="100000"/>
              <a:buFont typeface="Noto Sans Symbols"/>
              <a:buChar char="⬜"/>
              <a:defRPr sz="20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116" name="Shape 116"/>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17" name="Shape 117"/>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18" name="Shape 118"/>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a:solidFill>
                  <a:srgbClr val="897B5B"/>
                </a:solidFill>
                <a:latin typeface="Questrial"/>
                <a:ea typeface="Questrial"/>
                <a:cs typeface="Questrial"/>
                <a:sym typeface="Questrial"/>
              </a:rPr>
              <a:t>‹#›</a:t>
            </a:fld>
            <a:endParaRPr lang="en-US" sz="800">
              <a:solidFill>
                <a:srgbClr val="897B5B"/>
              </a:solidFill>
              <a:latin typeface="Questrial"/>
              <a:ea typeface="Questrial"/>
              <a:cs typeface="Questrial"/>
              <a:sym typeface="Quest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0" y="1123855"/>
            <a:ext cx="8913813" cy="914400"/>
          </a:xfrm>
          <a:prstGeom prst="rect">
            <a:avLst/>
          </a:prstGeom>
          <a:solidFill>
            <a:schemeClr val="dk2"/>
          </a:solidFill>
          <a:ln>
            <a:noFill/>
          </a:ln>
        </p:spPr>
        <p:txBody>
          <a:bodyPr lIns="91425" tIns="91425" rIns="91425" bIns="91425" anchor="ctr" anchorCtr="0"/>
          <a:lstStyle>
            <a:lvl1pPr marL="0" marR="0" lvl="0" indent="0" algn="l" rtl="0">
              <a:spcBef>
                <a:spcPts val="0"/>
              </a:spcBef>
              <a:buClr>
                <a:schemeClr val="lt1"/>
              </a:buClr>
              <a:buFont typeface="Questrial"/>
              <a:buNone/>
              <a:defRPr sz="3600" b="0" i="0" u="none" strike="noStrike" cap="none">
                <a:solidFill>
                  <a:schemeClr val="lt1"/>
                </a:solidFill>
                <a:latin typeface="Questrial"/>
                <a:ea typeface="Questrial"/>
                <a:cs typeface="Questrial"/>
                <a:sym typeface="Questrial"/>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1114424" y="2595561"/>
            <a:ext cx="7610476" cy="3670766"/>
          </a:xfrm>
          <a:prstGeom prst="rect">
            <a:avLst/>
          </a:prstGeom>
          <a:noFill/>
          <a:ln>
            <a:noFill/>
          </a:ln>
        </p:spPr>
        <p:txBody>
          <a:bodyPr lIns="91425" tIns="91425" rIns="91425" bIns="91425" anchor="t" anchorCtr="0"/>
          <a:lstStyle>
            <a:lvl1pPr marL="342900" marR="0" lvl="0" indent="-215900" algn="l" rtl="0">
              <a:spcBef>
                <a:spcPts val="2000"/>
              </a:spcBef>
              <a:buClr>
                <a:schemeClr val="accent1"/>
              </a:buClr>
              <a:buSzPct val="100000"/>
              <a:buFont typeface="Noto Sans Symbols"/>
              <a:buChar char="⬜"/>
              <a:defRPr sz="2000" b="0" i="0" u="none" strike="noStrike" cap="none">
                <a:solidFill>
                  <a:srgbClr val="897B5B"/>
                </a:solidFill>
                <a:latin typeface="Questrial"/>
                <a:ea typeface="Questrial"/>
                <a:cs typeface="Questrial"/>
                <a:sym typeface="Questrial"/>
              </a:defRPr>
            </a:lvl1pPr>
            <a:lvl2pPr marL="685800" marR="0" lvl="1"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2pPr>
            <a:lvl3pPr marL="1035050" marR="0" lvl="2"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3pPr>
            <a:lvl4pPr marL="1371600" marR="0" lvl="3" indent="-228600" algn="l" rtl="0">
              <a:spcBef>
                <a:spcPts val="60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4pPr>
            <a:lvl5pPr marL="1720850" marR="0" lvl="4" indent="-234950" algn="l" rtl="0">
              <a:spcBef>
                <a:spcPts val="60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5pPr>
            <a:lvl6pPr marL="2055813" marR="0" lvl="5" indent="-239713"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6pPr>
            <a:lvl7pPr marL="2398713" marR="0" lvl="6" indent="-239713"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7pPr>
            <a:lvl8pPr marL="2743200" marR="0" lvl="7" indent="-241300" algn="l" rtl="0">
              <a:spcBef>
                <a:spcPts val="360"/>
              </a:spcBef>
              <a:buClr>
                <a:srgbClr val="58553A"/>
              </a:buClr>
              <a:buSzPct val="100000"/>
              <a:buFont typeface="Noto Sans Symbols"/>
              <a:buChar char="⬜"/>
              <a:defRPr sz="1800" b="0" i="0" u="none" strike="noStrike" cap="none">
                <a:solidFill>
                  <a:srgbClr val="897B5B"/>
                </a:solidFill>
                <a:latin typeface="Questrial"/>
                <a:ea typeface="Questrial"/>
                <a:cs typeface="Questrial"/>
                <a:sym typeface="Questrial"/>
              </a:defRPr>
            </a:lvl8pPr>
            <a:lvl9pPr marL="3087688" marR="0" lvl="8" indent="-230188" algn="l" rtl="0">
              <a:spcBef>
                <a:spcPts val="360"/>
              </a:spcBef>
              <a:buClr>
                <a:schemeClr val="accent1"/>
              </a:buClr>
              <a:buSzPct val="100000"/>
              <a:buFont typeface="Noto Sans Symbols"/>
              <a:buChar char="⬜"/>
              <a:defRPr sz="1800" b="0" i="0" u="none" strike="noStrike" cap="none">
                <a:solidFill>
                  <a:srgbClr val="897B5B"/>
                </a:solidFill>
                <a:latin typeface="Questrial"/>
                <a:ea typeface="Questrial"/>
                <a:cs typeface="Questrial"/>
                <a:sym typeface="Questrial"/>
              </a:defRPr>
            </a:lvl9pPr>
          </a:lstStyle>
          <a:p>
            <a:endParaRPr/>
          </a:p>
        </p:txBody>
      </p:sp>
      <p:sp>
        <p:nvSpPr>
          <p:cNvPr id="12" name="Shape 12"/>
          <p:cNvSpPr txBox="1">
            <a:spLocks noGrp="1"/>
          </p:cNvSpPr>
          <p:nvPr>
            <p:ph type="dt" idx="10"/>
          </p:nvPr>
        </p:nvSpPr>
        <p:spPr>
          <a:xfrm>
            <a:off x="6580093" y="188258"/>
            <a:ext cx="2133599" cy="365125"/>
          </a:xfrm>
          <a:prstGeom prst="rect">
            <a:avLst/>
          </a:prstGeom>
          <a:noFill/>
          <a:ln>
            <a:noFill/>
          </a:ln>
        </p:spPr>
        <p:txBody>
          <a:bodyPr lIns="91425" tIns="91425" rIns="91425" bIns="91425" anchor="ctr" anchorCtr="0"/>
          <a:lstStyle>
            <a:lvl1pPr marL="0" marR="0" lvl="0" indent="0" algn="r" rtl="0">
              <a:spcBef>
                <a:spcPts val="0"/>
              </a:spcBef>
              <a:buNone/>
              <a:defRPr sz="1000" b="0" i="0" u="none" strike="noStrike" cap="none">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3" name="Shape 13"/>
          <p:cNvSpPr txBox="1">
            <a:spLocks noGrp="1"/>
          </p:cNvSpPr>
          <p:nvPr>
            <p:ph type="ftr" idx="11"/>
          </p:nvPr>
        </p:nvSpPr>
        <p:spPr>
          <a:xfrm>
            <a:off x="1120587" y="188258"/>
            <a:ext cx="2895600" cy="365125"/>
          </a:xfrm>
          <a:prstGeom prst="rect">
            <a:avLst/>
          </a:prstGeom>
          <a:noFill/>
          <a:ln>
            <a:noFill/>
          </a:ln>
        </p:spPr>
        <p:txBody>
          <a:bodyPr lIns="91425" tIns="91425" rIns="91425" bIns="91425" anchor="ctr" anchorCtr="0"/>
          <a:lstStyle>
            <a:lvl1pPr marL="0" marR="0" lvl="0" indent="0" algn="l" rtl="0">
              <a:spcBef>
                <a:spcPts val="0"/>
              </a:spcBef>
              <a:buNone/>
              <a:defRPr sz="1000" b="0" i="0" u="none" strike="noStrike" cap="none">
                <a:solidFill>
                  <a:srgbClr val="897B5B"/>
                </a:solidFill>
                <a:latin typeface="Questrial"/>
                <a:ea typeface="Questrial"/>
                <a:cs typeface="Questrial"/>
                <a:sym typeface="Questrial"/>
              </a:defRPr>
            </a:lvl1pPr>
            <a:lvl2pPr marL="457200" marR="0" lvl="1" indent="0" algn="l" rtl="0">
              <a:spcBef>
                <a:spcPts val="0"/>
              </a:spcBef>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buNone/>
              <a:defRPr sz="1800" b="0" i="0" u="none" strike="noStrike" cap="none">
                <a:solidFill>
                  <a:schemeClr val="dk1"/>
                </a:solidFill>
                <a:latin typeface="Questrial"/>
                <a:ea typeface="Questrial"/>
                <a:cs typeface="Questrial"/>
                <a:sym typeface="Questrial"/>
              </a:defRPr>
            </a:lvl9pPr>
          </a:lstStyle>
          <a:p>
            <a:endParaRPr/>
          </a:p>
        </p:txBody>
      </p:sp>
      <p:sp>
        <p:nvSpPr>
          <p:cNvPr id="14" name="Shape 14"/>
          <p:cNvSpPr txBox="1">
            <a:spLocks noGrp="1"/>
          </p:cNvSpPr>
          <p:nvPr>
            <p:ph type="sldNum" idx="12"/>
          </p:nvPr>
        </p:nvSpPr>
        <p:spPr>
          <a:xfrm>
            <a:off x="8789893" y="6569075"/>
            <a:ext cx="457200" cy="365125"/>
          </a:xfrm>
          <a:prstGeom prst="rect">
            <a:avLst/>
          </a:prstGeom>
          <a:noFill/>
          <a:ln>
            <a:noFill/>
          </a:ln>
        </p:spPr>
        <p:txBody>
          <a:bodyPr lIns="91425" tIns="45700" rIns="91425" bIns="45700" anchor="ctr" anchorCtr="0">
            <a:noAutofit/>
          </a:bodyPr>
          <a:lstStyle/>
          <a:p>
            <a:pPr marL="0" marR="0" lvl="0" indent="0" algn="ctr" rtl="0">
              <a:spcBef>
                <a:spcPts val="0"/>
              </a:spcBef>
              <a:buSzPct val="25000"/>
              <a:buNone/>
            </a:pPr>
            <a:fld id="{00000000-1234-1234-1234-123412341234}" type="slidenum">
              <a:rPr lang="en-US" sz="800" b="0" i="0" u="none" strike="noStrike" cap="none">
                <a:solidFill>
                  <a:srgbClr val="897B5B"/>
                </a:solidFill>
                <a:latin typeface="Questrial"/>
                <a:ea typeface="Questrial"/>
                <a:cs typeface="Questrial"/>
                <a:sym typeface="Questrial"/>
              </a:rPr>
              <a:t>‹#›</a:t>
            </a:fld>
            <a:endParaRPr lang="en-US" sz="800" b="0" i="0" u="none" strike="noStrike" cap="none">
              <a:solidFill>
                <a:srgbClr val="897B5B"/>
              </a:solidFill>
              <a:latin typeface="Questrial"/>
              <a:ea typeface="Questrial"/>
              <a:cs typeface="Questrial"/>
              <a:sym typeface="Questrial"/>
            </a:endParaRPr>
          </a:p>
        </p:txBody>
      </p:sp>
      <p:sp>
        <p:nvSpPr>
          <p:cNvPr id="15" name="Shape 15"/>
          <p:cNvSpPr/>
          <p:nvPr/>
        </p:nvSpPr>
        <p:spPr>
          <a:xfrm>
            <a:off x="914400" y="0"/>
            <a:ext cx="7999413" cy="182879"/>
          </a:xfrm>
          <a:prstGeom prst="rect">
            <a:avLst/>
          </a:prstGeom>
          <a:solidFill>
            <a:srgbClr val="EBE9D2"/>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Questrial"/>
              <a:ea typeface="Questrial"/>
              <a:cs typeface="Questrial"/>
              <a:sym typeface="Questrial"/>
            </a:endParaRPr>
          </a:p>
        </p:txBody>
      </p:sp>
      <p:sp>
        <p:nvSpPr>
          <p:cNvPr id="16" name="Shape 16"/>
          <p:cNvSpPr/>
          <p:nvPr/>
        </p:nvSpPr>
        <p:spPr>
          <a:xfrm>
            <a:off x="914400" y="6675120"/>
            <a:ext cx="7999413" cy="182879"/>
          </a:xfrm>
          <a:prstGeom prst="rect">
            <a:avLst/>
          </a:prstGeom>
          <a:solidFill>
            <a:srgbClr val="F1F0E1"/>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Questrial"/>
              <a:ea typeface="Questrial"/>
              <a:cs typeface="Questrial"/>
              <a:sym typeface="Questria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28.jp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8.jpg"/></Relationships>
</file>

<file path=ppt/slides/_rels/slide2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jpg"/><Relationship Id="rId7" Type="http://schemas.openxmlformats.org/officeDocument/2006/relationships/image" Target="../media/image47.jp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6.jpg"/><Relationship Id="rId5" Type="http://schemas.openxmlformats.org/officeDocument/2006/relationships/image" Target="../media/image45.png"/><Relationship Id="rId4" Type="http://schemas.openxmlformats.org/officeDocument/2006/relationships/image" Target="../media/image44.jpg"/></Relationships>
</file>

<file path=ppt/slides/_rels/slide24.xml.rels><?xml version="1.0" encoding="UTF-8" standalone="yes"?>
<Relationships xmlns="http://schemas.openxmlformats.org/package/2006/relationships"><Relationship Id="rId8" Type="http://schemas.openxmlformats.org/officeDocument/2006/relationships/image" Target="../media/image54.jpg"/><Relationship Id="rId3" Type="http://schemas.openxmlformats.org/officeDocument/2006/relationships/image" Target="../media/image49.jpg"/><Relationship Id="rId7" Type="http://schemas.openxmlformats.org/officeDocument/2006/relationships/image" Target="../media/image53.jp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52.jpg"/><Relationship Id="rId5" Type="http://schemas.openxmlformats.org/officeDocument/2006/relationships/image" Target="../media/image51.jpg"/><Relationship Id="rId4" Type="http://schemas.openxmlformats.org/officeDocument/2006/relationships/image" Target="../media/image50.jpg"/></Relationships>
</file>

<file path=ppt/slides/_rels/slide2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57.jpg"/><Relationship Id="rId4" Type="http://schemas.openxmlformats.org/officeDocument/2006/relationships/image" Target="../media/image56.jp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slides/_rels/slide27.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5.jpg"/></Relationships>
</file>

<file path=ppt/slides/_rels/slide31.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68.jpg"/><Relationship Id="rId4" Type="http://schemas.openxmlformats.org/officeDocument/2006/relationships/image" Target="../media/image67.jpg"/></Relationships>
</file>

<file path=ppt/slides/_rels/slide3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71.jpg"/><Relationship Id="rId4" Type="http://schemas.openxmlformats.org/officeDocument/2006/relationships/image" Target="../media/image70.jpg"/></Relationships>
</file>

<file path=ppt/slides/_rels/slide3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glendaleca.gov/home/showdocument?id=7538"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www.homelessresourcesca.org/Cities/GlendaleCaliforniaHomelessResources.html" TargetMode="External"/><Relationship Id="rId5" Type="http://schemas.openxmlformats.org/officeDocument/2006/relationships/hyperlink" Target="http://www.glendalechamber.com/" TargetMode="External"/><Relationship Id="rId4" Type="http://schemas.openxmlformats.org/officeDocument/2006/relationships/hyperlink" Target="http://www.infoplease.com/us/census/data/california/glendale/economic.html"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www.glendaleca.gov/government/departments/public-works/public-transportation"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s://www.rentjungle.com/average-rent-in-glendale-ca-rent-trend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Shape 123"/>
          <p:cNvSpPr txBox="1">
            <a:spLocks noGrp="1"/>
          </p:cNvSpPr>
          <p:nvPr>
            <p:ph type="ctrTitle"/>
          </p:nvPr>
        </p:nvSpPr>
        <p:spPr>
          <a:xfrm>
            <a:off x="0" y="364066"/>
            <a:ext cx="8915400" cy="1833000"/>
          </a:xfrm>
          <a:prstGeom prst="rect">
            <a:avLst/>
          </a:prstGeom>
          <a:solidFill>
            <a:schemeClr val="dk2"/>
          </a:solidFill>
          <a:ln>
            <a:noFill/>
          </a:ln>
        </p:spPr>
        <p:txBody>
          <a:bodyPr lIns="1188700" tIns="45700" rIns="274300" bIns="45700" anchor="ctr" anchorCtr="0">
            <a:noAutofit/>
          </a:bodyPr>
          <a:lstStyle/>
          <a:p>
            <a:pPr marL="0" marR="0" lvl="0" indent="0" algn="ctr" rtl="0">
              <a:spcBef>
                <a:spcPts val="0"/>
              </a:spcBef>
              <a:buClr>
                <a:schemeClr val="lt1"/>
              </a:buClr>
              <a:buSzPct val="25000"/>
              <a:buFont typeface="Questrial"/>
              <a:buNone/>
            </a:pPr>
            <a:br>
              <a:rPr lang="en-US" sz="5400" b="0" i="0" u="none" strike="noStrike" cap="none">
                <a:solidFill>
                  <a:schemeClr val="lt1"/>
                </a:solidFill>
                <a:latin typeface="Questrial"/>
                <a:ea typeface="Questrial"/>
                <a:cs typeface="Questrial"/>
                <a:sym typeface="Questrial"/>
              </a:rPr>
            </a:br>
            <a:r>
              <a:rPr lang="en-US" sz="5400" b="0" i="0" u="none" strike="noStrike" cap="none">
                <a:solidFill>
                  <a:schemeClr val="lt1"/>
                </a:solidFill>
                <a:latin typeface="Questrial"/>
                <a:ea typeface="Questrial"/>
                <a:cs typeface="Questrial"/>
                <a:sym typeface="Questrial"/>
              </a:rPr>
              <a:t>Glendale California</a:t>
            </a:r>
            <a:br>
              <a:rPr lang="en-US" sz="5400" b="0" i="0" u="none" strike="noStrike" cap="none">
                <a:solidFill>
                  <a:schemeClr val="lt1"/>
                </a:solidFill>
                <a:latin typeface="Questrial"/>
                <a:ea typeface="Questrial"/>
                <a:cs typeface="Questrial"/>
                <a:sym typeface="Questrial"/>
              </a:rPr>
            </a:br>
            <a:r>
              <a:rPr lang="en-US" sz="4400" b="0" i="0" u="none" strike="noStrike" cap="none">
                <a:solidFill>
                  <a:schemeClr val="lt1"/>
                </a:solidFill>
                <a:latin typeface="Questrial"/>
                <a:ea typeface="Questrial"/>
                <a:cs typeface="Questrial"/>
                <a:sym typeface="Questrial"/>
              </a:rPr>
              <a:t>Community Assessment</a:t>
            </a:r>
            <a:br>
              <a:rPr lang="en-US" sz="5400" b="0" i="0" u="none" strike="noStrike" cap="none">
                <a:solidFill>
                  <a:schemeClr val="lt1"/>
                </a:solidFill>
                <a:latin typeface="Questrial"/>
                <a:ea typeface="Questrial"/>
                <a:cs typeface="Questrial"/>
                <a:sym typeface="Questrial"/>
              </a:rPr>
            </a:br>
            <a:r>
              <a:rPr lang="en-US" sz="5400" b="0" i="0" u="none" strike="noStrike" cap="none">
                <a:solidFill>
                  <a:schemeClr val="lt1"/>
                </a:solidFill>
                <a:latin typeface="Questrial"/>
                <a:ea typeface="Questrial"/>
                <a:cs typeface="Questrial"/>
                <a:sym typeface="Questrial"/>
              </a:rPr>
              <a:t> </a:t>
            </a:r>
          </a:p>
        </p:txBody>
      </p:sp>
      <p:sp>
        <p:nvSpPr>
          <p:cNvPr id="124" name="Shape 124"/>
          <p:cNvSpPr txBox="1">
            <a:spLocks noGrp="1"/>
          </p:cNvSpPr>
          <p:nvPr>
            <p:ph type="subTitle" idx="1"/>
          </p:nvPr>
        </p:nvSpPr>
        <p:spPr>
          <a:xfrm>
            <a:off x="203600" y="2381772"/>
            <a:ext cx="8736900" cy="4145400"/>
          </a:xfrm>
          <a:prstGeom prst="rect">
            <a:avLst/>
          </a:prstGeom>
          <a:solidFill>
            <a:srgbClr val="F1F0E1"/>
          </a:solidFill>
          <a:ln>
            <a:noFill/>
          </a:ln>
        </p:spPr>
        <p:txBody>
          <a:bodyPr lIns="292600" tIns="91425" rIns="274300" bIns="91425" anchor="t" anchorCtr="0">
            <a:noAutofit/>
          </a:bodyPr>
          <a:lstStyle/>
          <a:p>
            <a:pPr marL="0" marR="0" lvl="0" indent="0" algn="l" rtl="0">
              <a:lnSpc>
                <a:spcPct val="90000"/>
              </a:lnSpc>
              <a:spcBef>
                <a:spcPts val="0"/>
              </a:spcBef>
              <a:spcAft>
                <a:spcPts val="0"/>
              </a:spcAft>
              <a:buClr>
                <a:schemeClr val="accent1"/>
              </a:buClr>
              <a:buSzPct val="25000"/>
              <a:buFont typeface="Noto Sans Symbols"/>
              <a:buNone/>
            </a:pPr>
            <a:endParaRPr sz="1800" b="0" i="0" u="none" strike="noStrike" cap="none" dirty="0">
              <a:solidFill>
                <a:srgbClr val="897B5B"/>
              </a:solidFill>
              <a:latin typeface="Questrial"/>
              <a:ea typeface="Questrial"/>
              <a:cs typeface="Questrial"/>
              <a:sym typeface="Questrial"/>
            </a:endParaRPr>
          </a:p>
          <a:p>
            <a:pPr marL="0" marR="0" lvl="0" indent="0" algn="l" rtl="0">
              <a:lnSpc>
                <a:spcPct val="90000"/>
              </a:lnSpc>
              <a:spcBef>
                <a:spcPts val="2000"/>
              </a:spcBef>
              <a:spcAft>
                <a:spcPts val="0"/>
              </a:spcAft>
              <a:buClr>
                <a:schemeClr val="accent1"/>
              </a:buClr>
              <a:buSzPct val="25000"/>
              <a:buFont typeface="Noto Sans Symbols"/>
              <a:buNone/>
            </a:pPr>
            <a:endParaRPr sz="1800" b="0" i="0" u="none" strike="noStrike" cap="none" dirty="0">
              <a:solidFill>
                <a:srgbClr val="897B5B"/>
              </a:solidFill>
              <a:latin typeface="Questrial"/>
              <a:ea typeface="Questrial"/>
              <a:cs typeface="Questrial"/>
              <a:sym typeface="Questrial"/>
            </a:endParaRPr>
          </a:p>
          <a:p>
            <a:pPr marL="0" marR="0" lvl="0" indent="0" algn="l" rtl="0">
              <a:lnSpc>
                <a:spcPct val="90000"/>
              </a:lnSpc>
              <a:spcBef>
                <a:spcPts val="2000"/>
              </a:spcBef>
              <a:spcAft>
                <a:spcPts val="0"/>
              </a:spcAft>
              <a:buClr>
                <a:schemeClr val="accent1"/>
              </a:buClr>
              <a:buSzPct val="25000"/>
              <a:buFont typeface="Noto Sans Symbols"/>
              <a:buNone/>
            </a:pPr>
            <a:endParaRPr sz="1800" b="0" i="0" u="none" strike="noStrike" cap="none" dirty="0">
              <a:solidFill>
                <a:srgbClr val="897B5B"/>
              </a:solidFill>
              <a:latin typeface="Questrial"/>
              <a:ea typeface="Questrial"/>
              <a:cs typeface="Questrial"/>
              <a:sym typeface="Questrial"/>
            </a:endParaRPr>
          </a:p>
          <a:p>
            <a:pPr marL="0" marR="0" lvl="0" indent="0" algn="l" rtl="0">
              <a:lnSpc>
                <a:spcPct val="90000"/>
              </a:lnSpc>
              <a:spcBef>
                <a:spcPts val="2000"/>
              </a:spcBef>
              <a:spcAft>
                <a:spcPts val="0"/>
              </a:spcAft>
              <a:buClr>
                <a:schemeClr val="accent1"/>
              </a:buClr>
              <a:buSzPct val="25000"/>
              <a:buFont typeface="Noto Sans Symbols"/>
              <a:buNone/>
            </a:pPr>
            <a:endParaRPr sz="1800" b="0" i="0" u="none" strike="noStrike" cap="none" dirty="0">
              <a:solidFill>
                <a:srgbClr val="897B5B"/>
              </a:solidFill>
              <a:latin typeface="Questrial"/>
              <a:ea typeface="Questrial"/>
              <a:cs typeface="Questrial"/>
              <a:sym typeface="Questrial"/>
            </a:endParaRPr>
          </a:p>
          <a:p>
            <a:pPr marL="0" marR="0" lvl="0" indent="0" algn="l" rtl="0">
              <a:lnSpc>
                <a:spcPct val="90000"/>
              </a:lnSpc>
              <a:spcBef>
                <a:spcPts val="2000"/>
              </a:spcBef>
              <a:spcAft>
                <a:spcPts val="0"/>
              </a:spcAft>
              <a:buClr>
                <a:schemeClr val="accent1"/>
              </a:buClr>
              <a:buSzPct val="25000"/>
              <a:buFont typeface="Noto Sans Symbols"/>
              <a:buNone/>
            </a:pPr>
            <a:endParaRPr dirty="0"/>
          </a:p>
          <a:p>
            <a:pPr marL="0" marR="0" lvl="0" indent="0" algn="l" rtl="0">
              <a:lnSpc>
                <a:spcPct val="90000"/>
              </a:lnSpc>
              <a:spcBef>
                <a:spcPts val="2000"/>
              </a:spcBef>
              <a:spcAft>
                <a:spcPts val="0"/>
              </a:spcAft>
              <a:buClr>
                <a:schemeClr val="accent1"/>
              </a:buClr>
              <a:buSzPct val="25000"/>
              <a:buFont typeface="Noto Sans Symbols"/>
              <a:buNone/>
            </a:pPr>
            <a:endParaRPr dirty="0"/>
          </a:p>
          <a:p>
            <a:pPr marL="0" marR="0" lvl="0" indent="0" algn="l" rtl="0">
              <a:lnSpc>
                <a:spcPct val="90000"/>
              </a:lnSpc>
              <a:spcBef>
                <a:spcPts val="2000"/>
              </a:spcBef>
              <a:spcAft>
                <a:spcPts val="0"/>
              </a:spcAft>
              <a:buClr>
                <a:schemeClr val="accent1"/>
              </a:buClr>
              <a:buSzPct val="25000"/>
              <a:buFont typeface="Noto Sans Symbols"/>
              <a:buNone/>
            </a:pPr>
            <a:endParaRPr dirty="0"/>
          </a:p>
          <a:p>
            <a:pPr marL="0" marR="0" lvl="0" indent="0" algn="l" rtl="0">
              <a:lnSpc>
                <a:spcPct val="90000"/>
              </a:lnSpc>
              <a:spcBef>
                <a:spcPts val="2000"/>
              </a:spcBef>
              <a:spcAft>
                <a:spcPts val="0"/>
              </a:spcAft>
              <a:buClr>
                <a:schemeClr val="accent1"/>
              </a:buClr>
              <a:buSzPct val="25000"/>
              <a:buFont typeface="Noto Sans Symbols"/>
              <a:buNone/>
            </a:pPr>
            <a:r>
              <a:rPr lang="en-US"/>
              <a:t>           </a:t>
            </a:r>
            <a:endParaRPr lang="en-US" sz="2000" b="0" i="0" u="none" strike="noStrike" cap="none" dirty="0">
              <a:solidFill>
                <a:srgbClr val="897B5B"/>
              </a:solidFill>
              <a:latin typeface="Questrial"/>
              <a:ea typeface="Questrial"/>
              <a:cs typeface="Questrial"/>
              <a:sym typeface="Questrial"/>
            </a:endParaRPr>
          </a:p>
          <a:p>
            <a:pPr marL="0" marR="0" lvl="0" indent="0" algn="l" rtl="0">
              <a:lnSpc>
                <a:spcPct val="90000"/>
              </a:lnSpc>
              <a:spcBef>
                <a:spcPts val="2000"/>
              </a:spcBef>
              <a:buClr>
                <a:schemeClr val="accent1"/>
              </a:buClr>
              <a:buSzPct val="25000"/>
              <a:buFont typeface="Noto Sans Symbols"/>
              <a:buNone/>
            </a:pPr>
            <a:endParaRPr sz="1800" b="0" i="0" u="none" strike="noStrike" cap="none" dirty="0">
              <a:solidFill>
                <a:srgbClr val="897B5B"/>
              </a:solidFill>
              <a:latin typeface="Questrial"/>
              <a:ea typeface="Questrial"/>
              <a:cs typeface="Questrial"/>
              <a:sym typeface="Questrial"/>
            </a:endParaRPr>
          </a:p>
        </p:txBody>
      </p:sp>
      <p:pic>
        <p:nvPicPr>
          <p:cNvPr id="125" name="Shape 125"/>
          <p:cNvPicPr preferRelativeResize="0"/>
          <p:nvPr/>
        </p:nvPicPr>
        <p:blipFill rotWithShape="1">
          <a:blip r:embed="rId3">
            <a:alphaModFix/>
          </a:blip>
          <a:srcRect/>
          <a:stretch/>
        </p:blipFill>
        <p:spPr>
          <a:xfrm>
            <a:off x="1865525" y="2631024"/>
            <a:ext cx="5437800" cy="3315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0" y="187023"/>
            <a:ext cx="8913900" cy="530100"/>
          </a:xfrm>
          <a:prstGeom prst="rect">
            <a:avLst/>
          </a:prstGeom>
        </p:spPr>
        <p:txBody>
          <a:bodyPr lIns="91425" tIns="91425" rIns="91425" bIns="91425" anchor="ctr" anchorCtr="0">
            <a:noAutofit/>
          </a:bodyPr>
          <a:lstStyle/>
          <a:p>
            <a:pPr lvl="0" rtl="0">
              <a:spcBef>
                <a:spcPts val="0"/>
              </a:spcBef>
              <a:buNone/>
            </a:pPr>
            <a:r>
              <a:rPr lang="en-US" sz="3000"/>
              <a:t>After arrival in the designated community: </a:t>
            </a:r>
          </a:p>
        </p:txBody>
      </p:sp>
      <p:sp>
        <p:nvSpPr>
          <p:cNvPr id="132" name="Shape 132"/>
          <p:cNvSpPr txBox="1">
            <a:spLocks noGrp="1"/>
          </p:cNvSpPr>
          <p:nvPr>
            <p:ph type="body" idx="1"/>
          </p:nvPr>
        </p:nvSpPr>
        <p:spPr>
          <a:xfrm>
            <a:off x="0" y="717125"/>
            <a:ext cx="9144000" cy="6141000"/>
          </a:xfrm>
          <a:prstGeom prst="rect">
            <a:avLst/>
          </a:prstGeom>
        </p:spPr>
        <p:txBody>
          <a:bodyPr lIns="91425" tIns="91425" rIns="91425" bIns="91425" anchor="t" anchorCtr="0">
            <a:noAutofit/>
          </a:bodyPr>
          <a:lstStyle/>
          <a:p>
            <a:pPr marL="457200" lvl="0" indent="-228600" rtl="0">
              <a:spcBef>
                <a:spcPts val="0"/>
              </a:spcBef>
              <a:buAutoNum type="alphaUcPeriod"/>
            </a:pPr>
            <a:r>
              <a:rPr lang="en-US" dirty="0"/>
              <a:t>Who do you see on the streets: elderly, young males, children &amp; women?</a:t>
            </a:r>
          </a:p>
          <a:p>
            <a:pPr marL="0" lvl="0" indent="0" rtl="0">
              <a:spcBef>
                <a:spcPts val="0"/>
              </a:spcBef>
              <a:buNone/>
            </a:pPr>
            <a:endParaRPr dirty="0"/>
          </a:p>
          <a:p>
            <a:pPr marL="0" lvl="0" indent="0" rtl="0">
              <a:spcBef>
                <a:spcPts val="0"/>
              </a:spcBef>
              <a:buNone/>
            </a:pPr>
            <a:endParaRPr dirty="0"/>
          </a:p>
          <a:p>
            <a:pPr marL="0" lvl="0" indent="0" rtl="0">
              <a:spcBef>
                <a:spcPts val="0"/>
              </a:spcBef>
              <a:buNone/>
            </a:pPr>
            <a:endParaRPr sz="600" dirty="0"/>
          </a:p>
          <a:p>
            <a:pPr marL="0" lvl="0" indent="0" rtl="0">
              <a:spcBef>
                <a:spcPts val="0"/>
              </a:spcBef>
              <a:buNone/>
            </a:pPr>
            <a:endParaRPr sz="600" dirty="0"/>
          </a:p>
          <a:p>
            <a:pPr marL="0" lvl="0" indent="0" rtl="0">
              <a:spcBef>
                <a:spcPts val="0"/>
              </a:spcBef>
              <a:buNone/>
            </a:pPr>
            <a:endParaRPr sz="600" dirty="0"/>
          </a:p>
          <a:p>
            <a:pPr marL="457200" lvl="0" indent="-228600" rtl="0">
              <a:spcBef>
                <a:spcPts val="0"/>
              </a:spcBef>
              <a:buAutoNum type="alphaUcPeriod"/>
            </a:pPr>
            <a:endParaRPr lang="en-US" dirty="0"/>
          </a:p>
          <a:p>
            <a:pPr marL="457200" lvl="0" indent="-228600" rtl="0">
              <a:spcBef>
                <a:spcPts val="0"/>
              </a:spcBef>
              <a:buAutoNum type="alphaUcPeriod"/>
            </a:pPr>
            <a:endParaRPr lang="en-US" dirty="0"/>
          </a:p>
          <a:p>
            <a:pPr marL="457200" lvl="0" indent="-228600" rtl="0">
              <a:spcBef>
                <a:spcPts val="0"/>
              </a:spcBef>
              <a:buAutoNum type="alphaUcPeriod"/>
            </a:pPr>
            <a:endParaRPr lang="en-US" dirty="0"/>
          </a:p>
          <a:p>
            <a:pPr marL="457200" lvl="0" indent="-228600" rtl="0">
              <a:spcBef>
                <a:spcPts val="0"/>
              </a:spcBef>
              <a:buAutoNum type="alphaUcPeriod"/>
            </a:pPr>
            <a:endParaRPr lang="en-US" dirty="0"/>
          </a:p>
          <a:p>
            <a:pPr marL="457200" lvl="0" indent="-228600" rtl="0">
              <a:spcBef>
                <a:spcPts val="0"/>
              </a:spcBef>
              <a:buAutoNum type="alphaUcPeriod"/>
            </a:pPr>
            <a:endParaRPr lang="en-US" dirty="0"/>
          </a:p>
          <a:p>
            <a:pPr marL="457200" lvl="0" indent="-228600" rtl="0">
              <a:spcBef>
                <a:spcPts val="0"/>
              </a:spcBef>
              <a:buAutoNum type="alphaUcPeriod"/>
            </a:pPr>
            <a:r>
              <a:rPr lang="en-US" dirty="0"/>
              <a:t>What would it be like to live in the community?</a:t>
            </a:r>
          </a:p>
          <a:p>
            <a:pPr marL="0" lvl="0" indent="0" rtl="0">
              <a:spcBef>
                <a:spcPts val="0"/>
              </a:spcBef>
              <a:buNone/>
            </a:pPr>
            <a:endParaRPr dirty="0"/>
          </a:p>
          <a:p>
            <a:pPr marL="0" lvl="0" indent="0" rtl="0">
              <a:spcBef>
                <a:spcPts val="0"/>
              </a:spcBef>
              <a:buNone/>
            </a:pPr>
            <a:endParaRPr lang="en-US" dirty="0"/>
          </a:p>
          <a:p>
            <a:pPr marL="0" lvl="0" indent="0" rtl="0">
              <a:spcBef>
                <a:spcPts val="0"/>
              </a:spcBef>
              <a:buNone/>
            </a:pPr>
            <a:endParaRPr lang="en-US" dirty="0"/>
          </a:p>
          <a:p>
            <a:pPr marL="0" lvl="0" indent="0" rtl="0">
              <a:spcBef>
                <a:spcPts val="0"/>
              </a:spcBef>
              <a:buNone/>
            </a:pPr>
            <a:endParaRPr lang="en-US" dirty="0"/>
          </a:p>
          <a:p>
            <a:pPr marL="0" lvl="0" indent="0" rtl="0">
              <a:spcBef>
                <a:spcPts val="0"/>
              </a:spcBef>
              <a:buNone/>
            </a:pPr>
            <a:endParaRPr lang="en-US" dirty="0"/>
          </a:p>
          <a:p>
            <a:pPr marL="0" lvl="0" indent="0" rtl="0">
              <a:spcBef>
                <a:spcPts val="0"/>
              </a:spcBef>
              <a:buNone/>
            </a:pPr>
            <a:endParaRPr lang="en-US" dirty="0"/>
          </a:p>
          <a:p>
            <a:pPr marL="0" lvl="0" indent="0" rtl="0">
              <a:spcBef>
                <a:spcPts val="0"/>
              </a:spcBef>
              <a:buNone/>
            </a:pPr>
            <a:endParaRPr lang="en-US" dirty="0"/>
          </a:p>
          <a:p>
            <a:pPr marL="0" lvl="0" indent="0" rtl="0">
              <a:spcBef>
                <a:spcPts val="0"/>
              </a:spcBef>
              <a:buNone/>
            </a:pPr>
            <a:endParaRPr lang="en-US" dirty="0"/>
          </a:p>
          <a:p>
            <a:pPr marL="0" lvl="0" indent="0" rtl="0">
              <a:spcBef>
                <a:spcPts val="0"/>
              </a:spcBef>
              <a:buNone/>
            </a:pPr>
            <a:r>
              <a:rPr lang="en-US" dirty="0"/>
              <a:t>. Do you think people rent or own the housing? </a:t>
            </a:r>
            <a:r>
              <a:rPr lang="en-US" b="1" dirty="0">
                <a:solidFill>
                  <a:srgbClr val="000000"/>
                </a:solidFill>
              </a:rPr>
              <a:t>RENT</a:t>
            </a:r>
          </a:p>
        </p:txBody>
      </p:sp>
      <p:pic>
        <p:nvPicPr>
          <p:cNvPr id="133" name="Shape 133" descr="Screen Shot 2016-09-28 at 8.26.03 PM.png"/>
          <p:cNvPicPr preferRelativeResize="0"/>
          <p:nvPr/>
        </p:nvPicPr>
        <p:blipFill>
          <a:blip r:embed="rId3">
            <a:alphaModFix/>
          </a:blip>
          <a:stretch>
            <a:fillRect/>
          </a:stretch>
        </p:blipFill>
        <p:spPr>
          <a:xfrm>
            <a:off x="116575" y="1211313"/>
            <a:ext cx="2885750" cy="2190175"/>
          </a:xfrm>
          <a:prstGeom prst="rect">
            <a:avLst/>
          </a:prstGeom>
          <a:noFill/>
          <a:ln>
            <a:noFill/>
          </a:ln>
        </p:spPr>
      </p:pic>
      <p:pic>
        <p:nvPicPr>
          <p:cNvPr id="134" name="Shape 134" descr="Screen Shot 2016-09-28 at 8.26.12 PM.png"/>
          <p:cNvPicPr preferRelativeResize="0"/>
          <p:nvPr/>
        </p:nvPicPr>
        <p:blipFill>
          <a:blip r:embed="rId4">
            <a:alphaModFix/>
          </a:blip>
          <a:stretch>
            <a:fillRect/>
          </a:stretch>
        </p:blipFill>
        <p:spPr>
          <a:xfrm>
            <a:off x="3067600" y="1160725"/>
            <a:ext cx="3008798" cy="2190175"/>
          </a:xfrm>
          <a:prstGeom prst="rect">
            <a:avLst/>
          </a:prstGeom>
          <a:noFill/>
          <a:ln>
            <a:noFill/>
          </a:ln>
        </p:spPr>
      </p:pic>
      <p:pic>
        <p:nvPicPr>
          <p:cNvPr id="135" name="Shape 135" descr="Screen Shot 2016-09-28 at 8.33.11 PM.png"/>
          <p:cNvPicPr preferRelativeResize="0"/>
          <p:nvPr/>
        </p:nvPicPr>
        <p:blipFill>
          <a:blip r:embed="rId5">
            <a:alphaModFix/>
          </a:blip>
          <a:stretch>
            <a:fillRect/>
          </a:stretch>
        </p:blipFill>
        <p:spPr>
          <a:xfrm>
            <a:off x="6141675" y="1147025"/>
            <a:ext cx="2885749" cy="2190174"/>
          </a:xfrm>
          <a:prstGeom prst="rect">
            <a:avLst/>
          </a:prstGeom>
          <a:noFill/>
          <a:ln>
            <a:noFill/>
          </a:ln>
        </p:spPr>
      </p:pic>
      <p:pic>
        <p:nvPicPr>
          <p:cNvPr id="136" name="Shape 136" descr="IMG_2438.JPG"/>
          <p:cNvPicPr preferRelativeResize="0"/>
          <p:nvPr/>
        </p:nvPicPr>
        <p:blipFill>
          <a:blip r:embed="rId6">
            <a:alphaModFix/>
          </a:blip>
          <a:stretch>
            <a:fillRect/>
          </a:stretch>
        </p:blipFill>
        <p:spPr>
          <a:xfrm>
            <a:off x="6659700" y="3881000"/>
            <a:ext cx="2254199" cy="2291200"/>
          </a:xfrm>
          <a:prstGeom prst="rect">
            <a:avLst/>
          </a:prstGeom>
          <a:noFill/>
          <a:ln>
            <a:noFill/>
          </a:ln>
        </p:spPr>
      </p:pic>
      <p:pic>
        <p:nvPicPr>
          <p:cNvPr id="137" name="Shape 137"/>
          <p:cNvPicPr preferRelativeResize="0"/>
          <p:nvPr/>
        </p:nvPicPr>
        <p:blipFill>
          <a:blip r:embed="rId7">
            <a:alphaModFix/>
          </a:blip>
          <a:stretch>
            <a:fillRect/>
          </a:stretch>
        </p:blipFill>
        <p:spPr>
          <a:xfrm>
            <a:off x="3784825" y="3881000"/>
            <a:ext cx="2708697" cy="2291201"/>
          </a:xfrm>
          <a:prstGeom prst="rect">
            <a:avLst/>
          </a:prstGeom>
          <a:noFill/>
          <a:ln>
            <a:noFill/>
          </a:ln>
        </p:spPr>
      </p:pic>
      <p:pic>
        <p:nvPicPr>
          <p:cNvPr id="138" name="Shape 138" descr="Screen Shot 2016-09-28 at 8.37.50 PM.png"/>
          <p:cNvPicPr preferRelativeResize="0"/>
          <p:nvPr/>
        </p:nvPicPr>
        <p:blipFill>
          <a:blip r:embed="rId8">
            <a:alphaModFix/>
          </a:blip>
          <a:stretch>
            <a:fillRect/>
          </a:stretch>
        </p:blipFill>
        <p:spPr>
          <a:xfrm>
            <a:off x="340925" y="3881000"/>
            <a:ext cx="3228325" cy="2291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Shape 144"/>
          <p:cNvSpPr txBox="1">
            <a:spLocks noGrp="1"/>
          </p:cNvSpPr>
          <p:nvPr>
            <p:ph type="title"/>
          </p:nvPr>
        </p:nvSpPr>
        <p:spPr>
          <a:xfrm>
            <a:off x="0" y="342897"/>
            <a:ext cx="8913900" cy="763800"/>
          </a:xfrm>
          <a:prstGeom prst="rect">
            <a:avLst/>
          </a:prstGeom>
        </p:spPr>
        <p:txBody>
          <a:bodyPr lIns="91425" tIns="91425" rIns="91425" bIns="91425" anchor="ctr" anchorCtr="0">
            <a:noAutofit/>
          </a:bodyPr>
          <a:lstStyle/>
          <a:p>
            <a:pPr lvl="0">
              <a:spcBef>
                <a:spcPts val="0"/>
              </a:spcBef>
              <a:buNone/>
            </a:pPr>
            <a:r>
              <a:rPr lang="en-US"/>
              <a:t>Minority Culture</a:t>
            </a:r>
          </a:p>
        </p:txBody>
      </p:sp>
      <p:sp>
        <p:nvSpPr>
          <p:cNvPr id="145" name="Shape 145"/>
          <p:cNvSpPr txBox="1">
            <a:spLocks noGrp="1"/>
          </p:cNvSpPr>
          <p:nvPr>
            <p:ph type="body" idx="1"/>
          </p:nvPr>
        </p:nvSpPr>
        <p:spPr>
          <a:xfrm>
            <a:off x="1114425" y="2595548"/>
            <a:ext cx="8029500" cy="4200000"/>
          </a:xfrm>
          <a:prstGeom prst="rect">
            <a:avLst/>
          </a:prstGeom>
        </p:spPr>
        <p:txBody>
          <a:bodyPr lIns="91425" tIns="91425" rIns="91425" bIns="91425" anchor="t" anchorCtr="0">
            <a:noAutofit/>
          </a:bodyPr>
          <a:lstStyle/>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endParaRPr/>
          </a:p>
          <a:p>
            <a:pPr lvl="0">
              <a:spcBef>
                <a:spcPts val="0"/>
              </a:spcBef>
              <a:buNone/>
            </a:pPr>
            <a:r>
              <a:rPr lang="en-US" sz="1400"/>
              <a:t> 								(Census Information - Racial &amp; Ethnic Characteristics,n.d)</a:t>
            </a:r>
          </a:p>
        </p:txBody>
      </p:sp>
      <p:pic>
        <p:nvPicPr>
          <p:cNvPr id="146" name="Shape 146" descr="Screen Shot 2016-09-27 at 2.42.32 PM.png"/>
          <p:cNvPicPr preferRelativeResize="0"/>
          <p:nvPr/>
        </p:nvPicPr>
        <p:blipFill>
          <a:blip r:embed="rId3">
            <a:alphaModFix/>
          </a:blip>
          <a:stretch>
            <a:fillRect/>
          </a:stretch>
        </p:blipFill>
        <p:spPr>
          <a:xfrm>
            <a:off x="0" y="1356025"/>
            <a:ext cx="9144000" cy="464614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0" y="445635"/>
            <a:ext cx="8913900" cy="9723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Public Transportation</a:t>
            </a:r>
          </a:p>
        </p:txBody>
      </p:sp>
      <p:sp>
        <p:nvSpPr>
          <p:cNvPr id="152" name="Shape 152"/>
          <p:cNvSpPr txBox="1">
            <a:spLocks noGrp="1"/>
          </p:cNvSpPr>
          <p:nvPr>
            <p:ph type="body" idx="1"/>
          </p:nvPr>
        </p:nvSpPr>
        <p:spPr>
          <a:xfrm>
            <a:off x="300300" y="1581200"/>
            <a:ext cx="8843700" cy="52767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Clr>
                <a:schemeClr val="accent1"/>
              </a:buClr>
              <a:buSzPct val="25000"/>
              <a:buFont typeface="Noto Sans Symbols"/>
              <a:buNone/>
            </a:pPr>
            <a:r>
              <a:rPr lang="en-US" sz="2000" b="1" i="0" u="none" strike="noStrike" cap="none">
                <a:solidFill>
                  <a:srgbClr val="000000"/>
                </a:solidFill>
                <a:latin typeface="Questrial"/>
                <a:ea typeface="Questrial"/>
                <a:cs typeface="Questrial"/>
                <a:sym typeface="Questrial"/>
              </a:rPr>
              <a:t>Glendale Beeline</a:t>
            </a:r>
            <a:r>
              <a:rPr lang="en-US" sz="2000" b="0" i="0" u="none" strike="noStrike" cap="none">
                <a:solidFill>
                  <a:srgbClr val="897B5B"/>
                </a:solidFill>
                <a:latin typeface="Questrial"/>
                <a:ea typeface="Questrial"/>
                <a:cs typeface="Questrial"/>
                <a:sym typeface="Questrial"/>
              </a:rPr>
              <a:t> : nine fixed routes / community circulator system</a:t>
            </a:r>
          </a:p>
          <a:p>
            <a:pPr marL="0" marR="0" lvl="0" indent="0" algn="l" rtl="0">
              <a:spcBef>
                <a:spcPts val="2000"/>
              </a:spcBef>
              <a:spcAft>
                <a:spcPts val="0"/>
              </a:spcAft>
              <a:buClr>
                <a:schemeClr val="accent1"/>
              </a:buClr>
              <a:buSzPct val="25000"/>
              <a:buFont typeface="Noto Sans Symbols"/>
              <a:buNone/>
            </a:pPr>
            <a:r>
              <a:rPr lang="en-US" sz="2000" b="1" i="0" u="none" strike="noStrike" cap="none">
                <a:solidFill>
                  <a:srgbClr val="000000"/>
                </a:solidFill>
                <a:latin typeface="Questrial"/>
                <a:ea typeface="Questrial"/>
                <a:cs typeface="Questrial"/>
                <a:sym typeface="Questrial"/>
              </a:rPr>
              <a:t>Dial-A-Ride</a:t>
            </a:r>
            <a:r>
              <a:rPr lang="en-US" sz="2000" b="0" i="0" u="none" strike="noStrike" cap="none">
                <a:solidFill>
                  <a:srgbClr val="897B5B"/>
                </a:solidFill>
                <a:latin typeface="Questrial"/>
                <a:ea typeface="Questrial"/>
                <a:cs typeface="Questrial"/>
                <a:sym typeface="Questrial"/>
              </a:rPr>
              <a:t> : curb to curb transportation service for 65+ / disabled</a:t>
            </a:r>
          </a:p>
          <a:p>
            <a:pPr marL="0" marR="0" lvl="0" indent="0" algn="l" rtl="0">
              <a:spcBef>
                <a:spcPts val="2000"/>
              </a:spcBef>
              <a:buClr>
                <a:schemeClr val="accent1"/>
              </a:buClr>
              <a:buSzPct val="25000"/>
              <a:buFont typeface="Noto Sans Symbols"/>
              <a:buNone/>
            </a:pPr>
            <a:r>
              <a:rPr lang="en-US" sz="2000" b="1" i="0" u="none" strike="noStrike" cap="none">
                <a:solidFill>
                  <a:srgbClr val="000000"/>
                </a:solidFill>
                <a:latin typeface="Questrial"/>
                <a:ea typeface="Questrial"/>
                <a:cs typeface="Questrial"/>
                <a:sym typeface="Questrial"/>
              </a:rPr>
              <a:t>Larry Zarian Transportation Center</a:t>
            </a:r>
            <a:r>
              <a:rPr lang="en-US" sz="2000" b="0" i="0" u="none" strike="noStrike" cap="none">
                <a:solidFill>
                  <a:srgbClr val="897B5B"/>
                </a:solidFill>
                <a:latin typeface="Questrial"/>
                <a:ea typeface="Questrial"/>
                <a:cs typeface="Questrial"/>
                <a:sym typeface="Questrial"/>
              </a:rPr>
              <a:t> : Amtrak, Metrolink, Greyhound, Metro</a:t>
            </a:r>
          </a:p>
          <a:p>
            <a:pPr marL="0" marR="0" lvl="0" indent="0" algn="l" rtl="0">
              <a:spcBef>
                <a:spcPts val="2000"/>
              </a:spcBef>
              <a:buClr>
                <a:schemeClr val="accent1"/>
              </a:buClr>
              <a:buSzPct val="25000"/>
              <a:buFont typeface="Noto Sans Symbols"/>
              <a:buNone/>
            </a:pPr>
            <a:endParaRPr/>
          </a:p>
          <a:p>
            <a:pPr marL="0" marR="0" lvl="0" indent="0" algn="l" rtl="0">
              <a:spcBef>
                <a:spcPts val="2000"/>
              </a:spcBef>
              <a:buClr>
                <a:schemeClr val="accent1"/>
              </a:buClr>
              <a:buSzPct val="25000"/>
              <a:buFont typeface="Noto Sans Symbols"/>
              <a:buNone/>
            </a:pPr>
            <a:endParaRPr/>
          </a:p>
          <a:p>
            <a:pPr marL="0" marR="0" lvl="0" indent="0" algn="l" rtl="0">
              <a:spcBef>
                <a:spcPts val="2000"/>
              </a:spcBef>
              <a:buClr>
                <a:schemeClr val="accent1"/>
              </a:buClr>
              <a:buSzPct val="25000"/>
              <a:buFont typeface="Noto Sans Symbols"/>
              <a:buNone/>
            </a:pPr>
            <a:endParaRPr/>
          </a:p>
          <a:p>
            <a:pPr marL="0" marR="0" lvl="0" indent="0" algn="l" rtl="0">
              <a:spcBef>
                <a:spcPts val="2000"/>
              </a:spcBef>
              <a:buClr>
                <a:schemeClr val="accent1"/>
              </a:buClr>
              <a:buSzPct val="25000"/>
              <a:buFont typeface="Noto Sans Symbols"/>
              <a:buNone/>
            </a:pPr>
            <a:endParaRPr/>
          </a:p>
          <a:p>
            <a:pPr marL="0" marR="0" lvl="0" indent="0" algn="l" rtl="0">
              <a:spcBef>
                <a:spcPts val="2000"/>
              </a:spcBef>
              <a:buClr>
                <a:schemeClr val="accent1"/>
              </a:buClr>
              <a:buSzPct val="25000"/>
              <a:buFont typeface="Noto Sans Symbols"/>
              <a:buNone/>
            </a:pPr>
            <a:endParaRPr/>
          </a:p>
          <a:p>
            <a:pPr marL="0" marR="0" lvl="0" indent="0" algn="l" rtl="0">
              <a:spcBef>
                <a:spcPts val="2000"/>
              </a:spcBef>
              <a:buClr>
                <a:schemeClr val="accent1"/>
              </a:buClr>
              <a:buSzPct val="25000"/>
              <a:buFont typeface="Noto Sans Symbols"/>
              <a:buNone/>
            </a:pPr>
            <a:endParaRPr/>
          </a:p>
          <a:p>
            <a:pPr marL="3657600" lvl="0" indent="457200" rtl="0">
              <a:spcBef>
                <a:spcPts val="0"/>
              </a:spcBef>
              <a:buNone/>
            </a:pPr>
            <a:r>
              <a:rPr lang="en-US" sz="1400"/>
              <a:t>(Public Transportation. Glendale California Mobile,n.d)</a:t>
            </a:r>
          </a:p>
        </p:txBody>
      </p:sp>
      <p:pic>
        <p:nvPicPr>
          <p:cNvPr id="153" name="Shape 153"/>
          <p:cNvPicPr preferRelativeResize="0"/>
          <p:nvPr/>
        </p:nvPicPr>
        <p:blipFill rotWithShape="1">
          <a:blip r:embed="rId3">
            <a:alphaModFix/>
          </a:blip>
          <a:srcRect/>
          <a:stretch/>
        </p:blipFill>
        <p:spPr>
          <a:xfrm>
            <a:off x="541601" y="3453251"/>
            <a:ext cx="3832800" cy="2874600"/>
          </a:xfrm>
          <a:prstGeom prst="rect">
            <a:avLst/>
          </a:prstGeom>
          <a:noFill/>
          <a:ln>
            <a:noFill/>
          </a:ln>
        </p:spPr>
      </p:pic>
      <p:pic>
        <p:nvPicPr>
          <p:cNvPr id="154" name="Shape 154"/>
          <p:cNvPicPr preferRelativeResize="0"/>
          <p:nvPr/>
        </p:nvPicPr>
        <p:blipFill rotWithShape="1">
          <a:blip r:embed="rId4">
            <a:alphaModFix/>
          </a:blip>
          <a:srcRect/>
          <a:stretch/>
        </p:blipFill>
        <p:spPr>
          <a:xfrm>
            <a:off x="4727025" y="3453247"/>
            <a:ext cx="3832800" cy="2874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Shape 160"/>
          <p:cNvSpPr txBox="1">
            <a:spLocks noGrp="1"/>
          </p:cNvSpPr>
          <p:nvPr>
            <p:ph type="title"/>
          </p:nvPr>
        </p:nvSpPr>
        <p:spPr>
          <a:xfrm>
            <a:off x="0" y="280110"/>
            <a:ext cx="8913813" cy="933696"/>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Housing </a:t>
            </a:r>
          </a:p>
        </p:txBody>
      </p:sp>
      <p:sp>
        <p:nvSpPr>
          <p:cNvPr id="161" name="Shape 161"/>
          <p:cNvSpPr txBox="1">
            <a:spLocks noGrp="1"/>
          </p:cNvSpPr>
          <p:nvPr>
            <p:ph type="body" idx="1"/>
          </p:nvPr>
        </p:nvSpPr>
        <p:spPr>
          <a:xfrm>
            <a:off x="205425" y="1092200"/>
            <a:ext cx="8913900" cy="4700893"/>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accent1"/>
              </a:buClr>
              <a:buSzPct val="25000"/>
              <a:buFont typeface="Noto Sans Symbols"/>
              <a:buNone/>
            </a:pPr>
            <a:endParaRPr sz="2000" b="0" i="0" u="none" strike="noStrike" cap="none" dirty="0">
              <a:solidFill>
                <a:srgbClr val="897B5B"/>
              </a:solidFill>
              <a:latin typeface="Questrial"/>
              <a:ea typeface="Questrial"/>
              <a:cs typeface="Questrial"/>
              <a:sym typeface="Questrial"/>
            </a:endParaRPr>
          </a:p>
          <a:p>
            <a:pPr marL="0" marR="0" lvl="0" indent="0" algn="ctr" rtl="0">
              <a:spcBef>
                <a:spcPts val="0"/>
              </a:spcBef>
              <a:spcAft>
                <a:spcPts val="0"/>
              </a:spcAft>
              <a:buClr>
                <a:schemeClr val="accent1"/>
              </a:buClr>
              <a:buSzPct val="25000"/>
              <a:buFont typeface="Noto Sans Symbols"/>
              <a:buNone/>
            </a:pPr>
            <a:r>
              <a:rPr lang="en-US" sz="2000" b="0" i="0" u="sng" strike="noStrike" cap="none" dirty="0">
                <a:solidFill>
                  <a:srgbClr val="000000"/>
                </a:solidFill>
                <a:latin typeface="Questrial"/>
                <a:ea typeface="Questrial"/>
                <a:cs typeface="Questrial"/>
                <a:sym typeface="Questrial"/>
              </a:rPr>
              <a:t>Rent</a:t>
            </a:r>
            <a:r>
              <a:rPr lang="en-US" sz="2000" b="0" i="0" u="none" strike="noStrike" cap="none" dirty="0">
                <a:solidFill>
                  <a:srgbClr val="000000"/>
                </a:solidFill>
                <a:latin typeface="Questrial"/>
                <a:ea typeface="Questrial"/>
                <a:cs typeface="Questrial"/>
                <a:sym typeface="Questrial"/>
              </a:rPr>
              <a:t> (August 2016) </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All beds $2,522</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1 bedroom- $2,255</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2 bedroom-$2,947</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NO RENT STABILIZATION/</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CONTROL</a:t>
            </a:r>
          </a:p>
          <a:p>
            <a:pPr marL="0" marR="0" lvl="0" indent="0" algn="ctr" rtl="0">
              <a:spcBef>
                <a:spcPts val="0"/>
              </a:spcBef>
              <a:spcAft>
                <a:spcPts val="0"/>
              </a:spcAft>
              <a:buClr>
                <a:schemeClr val="accent1"/>
              </a:buClr>
              <a:buSzPct val="25000"/>
              <a:buFont typeface="Noto Sans Symbols"/>
              <a:buNone/>
            </a:pPr>
            <a:r>
              <a:rPr lang="en-US" sz="2000" b="0" i="0" u="sng" strike="noStrike" cap="none" dirty="0">
                <a:solidFill>
                  <a:srgbClr val="000000"/>
                </a:solidFill>
                <a:latin typeface="Questrial"/>
                <a:ea typeface="Questrial"/>
                <a:cs typeface="Questrial"/>
                <a:sym typeface="Questrial"/>
              </a:rPr>
              <a:t>Home Prices &amp; Values</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Median house value – $735,800</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Price Per Sqft- $446</a:t>
            </a:r>
          </a:p>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Median Rent Per Month - $2995</a:t>
            </a:r>
          </a:p>
          <a:p>
            <a:pPr marL="0" marR="0" lvl="0" indent="0" algn="ctr" rtl="0">
              <a:spcBef>
                <a:spcPts val="0"/>
              </a:spcBef>
              <a:spcAft>
                <a:spcPts val="0"/>
              </a:spcAft>
              <a:buClr>
                <a:schemeClr val="accent1"/>
              </a:buClr>
              <a:buSzPct val="25000"/>
              <a:buFont typeface="Noto Sans Symbols"/>
              <a:buNone/>
            </a:pPr>
            <a:endParaRPr dirty="0"/>
          </a:p>
          <a:p>
            <a:pPr marL="0" marR="0" lvl="0" indent="0" algn="ctr" rtl="0">
              <a:spcBef>
                <a:spcPts val="0"/>
              </a:spcBef>
              <a:spcAft>
                <a:spcPts val="0"/>
              </a:spcAft>
              <a:buClr>
                <a:schemeClr val="accent1"/>
              </a:buClr>
              <a:buSzPct val="25000"/>
              <a:buFont typeface="Noto Sans Symbols"/>
              <a:buNone/>
            </a:pPr>
            <a:endParaRPr dirty="0"/>
          </a:p>
          <a:p>
            <a:pPr marL="0" marR="0" lvl="0" indent="0" algn="ctr" rtl="0">
              <a:spcBef>
                <a:spcPts val="0"/>
              </a:spcBef>
              <a:spcAft>
                <a:spcPts val="0"/>
              </a:spcAft>
              <a:buClr>
                <a:schemeClr val="accent1"/>
              </a:buClr>
              <a:buSzPct val="25000"/>
              <a:buFont typeface="Noto Sans Symbols"/>
              <a:buNone/>
            </a:pPr>
            <a:endParaRPr dirty="0"/>
          </a:p>
          <a:p>
            <a:pPr marL="0" marR="0" lvl="0" indent="0" algn="ctr" rtl="0">
              <a:spcBef>
                <a:spcPts val="0"/>
              </a:spcBef>
              <a:spcAft>
                <a:spcPts val="0"/>
              </a:spcAft>
              <a:buClr>
                <a:schemeClr val="accent1"/>
              </a:buClr>
              <a:buSzPct val="25000"/>
              <a:buFont typeface="Noto Sans Symbols"/>
              <a:buNone/>
            </a:pPr>
            <a:endParaRPr dirty="0"/>
          </a:p>
          <a:p>
            <a:pPr marL="0" marR="0" lvl="0" indent="0" algn="ctr" rtl="0">
              <a:spcBef>
                <a:spcPts val="0"/>
              </a:spcBef>
              <a:spcAft>
                <a:spcPts val="0"/>
              </a:spcAft>
              <a:buClr>
                <a:schemeClr val="accent1"/>
              </a:buClr>
              <a:buSzPct val="25000"/>
              <a:buFont typeface="Noto Sans Symbols"/>
              <a:buNone/>
            </a:pPr>
            <a:r>
              <a:rPr lang="en-US" dirty="0"/>
              <a:t>			</a:t>
            </a:r>
          </a:p>
          <a:p>
            <a:pPr marL="0" lvl="0" indent="457200" rtl="0">
              <a:spcBef>
                <a:spcPts val="0"/>
              </a:spcBef>
              <a:buNone/>
            </a:pPr>
            <a:r>
              <a:rPr lang="en-US" sz="1400" dirty="0"/>
              <a:t>									                   </a:t>
            </a:r>
            <a:r>
              <a:rPr lang="en-US" sz="1200" dirty="0"/>
              <a:t>                 			                                    			(Rent trend data Glendale, </a:t>
            </a:r>
            <a:r>
              <a:rPr lang="en-US" sz="1200" dirty="0" err="1"/>
              <a:t>California,n.d</a:t>
            </a:r>
            <a:r>
              <a:rPr lang="en-US" sz="1200" dirty="0"/>
              <a:t>)</a:t>
            </a:r>
            <a:r>
              <a:rPr lang="en-US" sz="1400" dirty="0"/>
              <a:t> </a:t>
            </a:r>
            <a:r>
              <a:rPr lang="en-US" sz="1800" dirty="0"/>
              <a:t>					</a:t>
            </a:r>
          </a:p>
        </p:txBody>
      </p:sp>
      <p:pic>
        <p:nvPicPr>
          <p:cNvPr id="162" name="Shape 162"/>
          <p:cNvPicPr preferRelativeResize="0"/>
          <p:nvPr/>
        </p:nvPicPr>
        <p:blipFill rotWithShape="1">
          <a:blip r:embed="rId3">
            <a:alphaModFix/>
          </a:blip>
          <a:srcRect/>
          <a:stretch/>
        </p:blipFill>
        <p:spPr>
          <a:xfrm>
            <a:off x="205425" y="4561101"/>
            <a:ext cx="2801400" cy="2100900"/>
          </a:xfrm>
          <a:prstGeom prst="rect">
            <a:avLst/>
          </a:prstGeom>
          <a:noFill/>
          <a:ln>
            <a:noFill/>
          </a:ln>
        </p:spPr>
      </p:pic>
      <p:pic>
        <p:nvPicPr>
          <p:cNvPr id="163" name="Shape 163"/>
          <p:cNvPicPr preferRelativeResize="0"/>
          <p:nvPr/>
        </p:nvPicPr>
        <p:blipFill rotWithShape="1">
          <a:blip r:embed="rId4">
            <a:alphaModFix/>
          </a:blip>
          <a:srcRect/>
          <a:stretch/>
        </p:blipFill>
        <p:spPr>
          <a:xfrm>
            <a:off x="3300378" y="4561101"/>
            <a:ext cx="2724000" cy="2042999"/>
          </a:xfrm>
          <a:prstGeom prst="rect">
            <a:avLst/>
          </a:prstGeom>
          <a:noFill/>
          <a:ln>
            <a:noFill/>
          </a:ln>
        </p:spPr>
      </p:pic>
      <p:pic>
        <p:nvPicPr>
          <p:cNvPr id="164" name="Shape 164"/>
          <p:cNvPicPr preferRelativeResize="0"/>
          <p:nvPr/>
        </p:nvPicPr>
        <p:blipFill rotWithShape="1">
          <a:blip r:embed="rId5">
            <a:alphaModFix/>
          </a:blip>
          <a:srcRect/>
          <a:stretch/>
        </p:blipFill>
        <p:spPr>
          <a:xfrm>
            <a:off x="6109950" y="4561101"/>
            <a:ext cx="2803800" cy="1705200"/>
          </a:xfrm>
          <a:prstGeom prst="rect">
            <a:avLst/>
          </a:prstGeom>
          <a:noFill/>
          <a:ln>
            <a:noFill/>
          </a:ln>
        </p:spPr>
      </p:pic>
      <p:pic>
        <p:nvPicPr>
          <p:cNvPr id="165" name="Shape 165"/>
          <p:cNvPicPr preferRelativeResize="0"/>
          <p:nvPr/>
        </p:nvPicPr>
        <p:blipFill rotWithShape="1">
          <a:blip r:embed="rId6">
            <a:alphaModFix/>
          </a:blip>
          <a:srcRect/>
          <a:stretch/>
        </p:blipFill>
        <p:spPr>
          <a:xfrm>
            <a:off x="93171" y="1341513"/>
            <a:ext cx="2362819" cy="3103486"/>
          </a:xfrm>
          <a:prstGeom prst="rect">
            <a:avLst/>
          </a:prstGeom>
          <a:noFill/>
          <a:ln>
            <a:noFill/>
          </a:ln>
        </p:spPr>
      </p:pic>
      <p:pic>
        <p:nvPicPr>
          <p:cNvPr id="166" name="Shape 166"/>
          <p:cNvPicPr preferRelativeResize="0"/>
          <p:nvPr/>
        </p:nvPicPr>
        <p:blipFill rotWithShape="1">
          <a:blip r:embed="rId7">
            <a:alphaModFix/>
          </a:blip>
          <a:srcRect/>
          <a:stretch/>
        </p:blipFill>
        <p:spPr>
          <a:xfrm>
            <a:off x="6442950" y="1341529"/>
            <a:ext cx="2470800" cy="238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Shape 171"/>
          <p:cNvSpPr txBox="1">
            <a:spLocks noGrp="1"/>
          </p:cNvSpPr>
          <p:nvPr>
            <p:ph type="title"/>
          </p:nvPr>
        </p:nvSpPr>
        <p:spPr>
          <a:xfrm>
            <a:off x="0" y="186747"/>
            <a:ext cx="8913900" cy="5457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Soci</a:t>
            </a:r>
            <a:r>
              <a:rPr lang="en-US"/>
              <a:t>al</a:t>
            </a:r>
            <a:r>
              <a:rPr lang="en-US" sz="3600" b="0" i="0" u="none" strike="noStrike" cap="none">
                <a:solidFill>
                  <a:schemeClr val="lt1"/>
                </a:solidFill>
                <a:latin typeface="Questrial"/>
                <a:ea typeface="Questrial"/>
                <a:cs typeface="Questrial"/>
                <a:sym typeface="Questrial"/>
              </a:rPr>
              <a:t>-economic status</a:t>
            </a:r>
          </a:p>
        </p:txBody>
      </p:sp>
      <p:sp>
        <p:nvSpPr>
          <p:cNvPr id="172" name="Shape 172"/>
          <p:cNvSpPr txBox="1">
            <a:spLocks noGrp="1"/>
          </p:cNvSpPr>
          <p:nvPr>
            <p:ph type="body" idx="1"/>
          </p:nvPr>
        </p:nvSpPr>
        <p:spPr>
          <a:xfrm>
            <a:off x="152400" y="732450"/>
            <a:ext cx="8761500" cy="6125400"/>
          </a:xfrm>
          <a:prstGeom prst="rect">
            <a:avLst/>
          </a:prstGeom>
          <a:noFill/>
          <a:ln>
            <a:noFill/>
          </a:ln>
        </p:spPr>
        <p:txBody>
          <a:bodyPr lIns="91425" tIns="45700" rIns="91425" bIns="45700" anchor="t" anchorCtr="0">
            <a:noAutofit/>
          </a:bodyPr>
          <a:lstStyle/>
          <a:p>
            <a:pPr marL="0" marR="0" lvl="0" indent="0" algn="l" rtl="0">
              <a:lnSpc>
                <a:spcPct val="90000"/>
              </a:lnSpc>
              <a:spcBef>
                <a:spcPts val="0"/>
              </a:spcBef>
              <a:spcAft>
                <a:spcPts val="0"/>
              </a:spcAft>
              <a:buClr>
                <a:schemeClr val="accent1"/>
              </a:buClr>
              <a:buSzPct val="25000"/>
              <a:buFont typeface="Noto Sans Symbols"/>
              <a:buNone/>
            </a:pPr>
            <a:r>
              <a:rPr lang="en-US" sz="1800" b="1" i="0" u="none" strike="noStrike" cap="none" dirty="0">
                <a:solidFill>
                  <a:srgbClr val="000000"/>
                </a:solidFill>
                <a:latin typeface="Questrial"/>
                <a:ea typeface="Questrial"/>
                <a:cs typeface="Questrial"/>
                <a:sym typeface="Questrial"/>
              </a:rPr>
              <a:t>Employment Status</a:t>
            </a:r>
            <a:r>
              <a:rPr lang="en-US" sz="1800" b="0" i="0" u="none" strike="noStrike" cap="none" dirty="0">
                <a:solidFill>
                  <a:srgbClr val="897B5B"/>
                </a:solidFill>
                <a:latin typeface="Questrial"/>
                <a:ea typeface="Questrial"/>
                <a:cs typeface="Questrial"/>
                <a:sym typeface="Questrial"/>
              </a:rPr>
              <a:t>	Employed – 85,113</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Unemployed – 6,559</a:t>
            </a:r>
          </a:p>
          <a:p>
            <a:pPr marL="0" marR="0" lvl="0" indent="0" algn="l" rtl="0">
              <a:lnSpc>
                <a:spcPct val="90000"/>
              </a:lnSpc>
              <a:spcBef>
                <a:spcPts val="2000"/>
              </a:spcBef>
              <a:spcAft>
                <a:spcPts val="0"/>
              </a:spcAft>
              <a:buClr>
                <a:schemeClr val="accent1"/>
              </a:buClr>
              <a:buSzPct val="25000"/>
              <a:buFont typeface="Noto Sans Symbols"/>
              <a:buNone/>
            </a:pPr>
            <a:r>
              <a:rPr lang="en-US" sz="1800" b="1" i="0" u="none" strike="noStrike" cap="none" dirty="0">
                <a:solidFill>
                  <a:srgbClr val="000000"/>
                </a:solidFill>
                <a:latin typeface="Questrial"/>
                <a:ea typeface="Questrial"/>
                <a:cs typeface="Questrial"/>
                <a:sym typeface="Questrial"/>
              </a:rPr>
              <a:t>Commuting to work</a:t>
            </a:r>
            <a:r>
              <a:rPr lang="en-US" sz="1800" b="0" i="0" u="none" strike="noStrike" cap="none" dirty="0">
                <a:solidFill>
                  <a:srgbClr val="897B5B"/>
                </a:solidFill>
                <a:latin typeface="Questrial"/>
                <a:ea typeface="Questrial"/>
                <a:cs typeface="Questrial"/>
                <a:sym typeface="Questrial"/>
              </a:rPr>
              <a:t>	Car, truck, or van – 61,751</a:t>
            </a:r>
          </a:p>
          <a:p>
            <a:pPr marL="0" marR="0" lvl="0" indent="0" algn="ctr"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a:t>
            </a:r>
            <a:r>
              <a:rPr lang="en-US" sz="1800" dirty="0"/>
              <a:t>                  </a:t>
            </a:r>
            <a:r>
              <a:rPr lang="en-US" sz="1800" b="0" i="0" u="none" strike="noStrike" cap="none" dirty="0">
                <a:solidFill>
                  <a:srgbClr val="897B5B"/>
                </a:solidFill>
                <a:latin typeface="Questrial"/>
                <a:ea typeface="Questrial"/>
                <a:cs typeface="Questrial"/>
                <a:sym typeface="Questrial"/>
              </a:rPr>
              <a:t>Public transportation (including taxicab) – 3,675</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Walked – 2,698</a:t>
            </a:r>
          </a:p>
          <a:p>
            <a:pPr marL="0" marR="0" lvl="0" indent="0" algn="l" rtl="0">
              <a:lnSpc>
                <a:spcPct val="90000"/>
              </a:lnSpc>
              <a:spcBef>
                <a:spcPts val="2000"/>
              </a:spcBef>
              <a:spcAft>
                <a:spcPts val="0"/>
              </a:spcAft>
              <a:buClr>
                <a:schemeClr val="accent1"/>
              </a:buClr>
              <a:buSzPct val="25000"/>
              <a:buFont typeface="Noto Sans Symbols"/>
              <a:buNone/>
            </a:pPr>
            <a:r>
              <a:rPr lang="en-US" sz="1800" b="1" i="0" u="none" strike="noStrike" cap="none" dirty="0">
                <a:solidFill>
                  <a:srgbClr val="000000"/>
                </a:solidFill>
                <a:latin typeface="Questrial"/>
                <a:ea typeface="Questrial"/>
                <a:cs typeface="Questrial"/>
                <a:sym typeface="Questrial"/>
              </a:rPr>
              <a:t>Occupation	</a:t>
            </a:r>
            <a:r>
              <a:rPr lang="en-US" sz="1800" dirty="0"/>
              <a:t>             </a:t>
            </a:r>
            <a:r>
              <a:rPr lang="en-US" sz="1800" b="0" i="0" u="none" strike="noStrike" cap="none" dirty="0">
                <a:solidFill>
                  <a:srgbClr val="897B5B"/>
                </a:solidFill>
                <a:latin typeface="Questrial"/>
                <a:ea typeface="Questrial"/>
                <a:cs typeface="Questrial"/>
                <a:sym typeface="Questrial"/>
              </a:rPr>
              <a:t> Management, professional – 34,475</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a:t>
            </a:r>
            <a:r>
              <a:rPr lang="en-US" sz="1800" dirty="0"/>
              <a:t>	</a:t>
            </a:r>
            <a:r>
              <a:rPr lang="en-US" sz="1800" b="0" i="0" u="none" strike="noStrike" cap="none" dirty="0">
                <a:solidFill>
                  <a:srgbClr val="897B5B"/>
                </a:solidFill>
                <a:latin typeface="Questrial"/>
                <a:ea typeface="Questrial"/>
                <a:cs typeface="Questrial"/>
                <a:sym typeface="Questrial"/>
              </a:rPr>
              <a:t>Service occupations – 10,463</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Sales &amp; office occupations – 25,832</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Farming, fishing, forestry occupations – 118</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Construction, extraction, maintenance – 5,459</a:t>
            </a:r>
          </a:p>
          <a:p>
            <a:pPr marL="0" marR="0" lvl="0" indent="0" algn="l" rtl="0">
              <a:lnSpc>
                <a:spcPct val="90000"/>
              </a:lnSpc>
              <a:spcBef>
                <a:spcPts val="2000"/>
              </a:spcBef>
              <a:spcAft>
                <a:spcPts val="0"/>
              </a:spcAft>
              <a:buClr>
                <a:schemeClr val="accent1"/>
              </a:buClr>
              <a:buSzPct val="25000"/>
              <a:buFont typeface="Noto Sans Symbols"/>
              <a:buNone/>
            </a:pPr>
            <a:r>
              <a:rPr lang="en-US" sz="1800" b="0" i="0" u="none" strike="noStrike" cap="none" dirty="0">
                <a:solidFill>
                  <a:srgbClr val="897B5B"/>
                </a:solidFill>
                <a:latin typeface="Questrial"/>
                <a:ea typeface="Questrial"/>
                <a:cs typeface="Questrial"/>
                <a:sym typeface="Questrial"/>
              </a:rPr>
              <a:t>			Production, transportation – 8,766</a:t>
            </a:r>
          </a:p>
          <a:p>
            <a:pPr marL="5943600" marR="0" lvl="0" indent="457200" algn="l" rtl="0">
              <a:lnSpc>
                <a:spcPct val="90000"/>
              </a:lnSpc>
              <a:spcBef>
                <a:spcPts val="2000"/>
              </a:spcBef>
              <a:spcAft>
                <a:spcPts val="0"/>
              </a:spcAft>
              <a:buClr>
                <a:schemeClr val="accent1"/>
              </a:buClr>
              <a:buSzPct val="25000"/>
              <a:buFont typeface="Noto Sans Symbols"/>
              <a:buNone/>
            </a:pPr>
            <a:r>
              <a:rPr lang="en-US" sz="1400" dirty="0"/>
              <a:t>(Economic Statistics, n.d)</a:t>
            </a:r>
          </a:p>
          <a:p>
            <a:pPr marL="0" marR="0" lvl="0" indent="0" algn="l" rtl="0">
              <a:lnSpc>
                <a:spcPct val="90000"/>
              </a:lnSpc>
              <a:spcBef>
                <a:spcPts val="2000"/>
              </a:spcBef>
              <a:spcAft>
                <a:spcPts val="0"/>
              </a:spcAft>
              <a:buClr>
                <a:schemeClr val="accent1"/>
              </a:buClr>
              <a:buSzPct val="25000"/>
              <a:buFont typeface="Noto Sans Symbols"/>
              <a:buNone/>
            </a:pPr>
            <a:endParaRPr sz="1800" dirty="0"/>
          </a:p>
          <a:p>
            <a:pPr marL="0" marR="0" lvl="0" indent="0" algn="ctr" rtl="0">
              <a:lnSpc>
                <a:spcPct val="90000"/>
              </a:lnSpc>
              <a:spcBef>
                <a:spcPts val="2000"/>
              </a:spcBef>
              <a:buClr>
                <a:schemeClr val="accent1"/>
              </a:buClr>
              <a:buSzPct val="25000"/>
              <a:buFont typeface="Noto Sans Symbols"/>
              <a:buNone/>
            </a:pPr>
            <a:endParaRPr sz="2000" b="0" i="0" u="none" strike="noStrike" cap="none" dirty="0">
              <a:solidFill>
                <a:srgbClr val="897B5B"/>
              </a:solidFill>
              <a:latin typeface="Questrial"/>
              <a:ea typeface="Questrial"/>
              <a:cs typeface="Questrial"/>
              <a:sym typeface="Quest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Shape 177"/>
          <p:cNvSpPr txBox="1">
            <a:spLocks noGrp="1"/>
          </p:cNvSpPr>
          <p:nvPr>
            <p:ph type="title"/>
          </p:nvPr>
        </p:nvSpPr>
        <p:spPr>
          <a:xfrm>
            <a:off x="1680800" y="0"/>
            <a:ext cx="5938800" cy="4521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240" b="0" i="0" u="none" strike="noStrike" cap="none">
                <a:solidFill>
                  <a:schemeClr val="lt1"/>
                </a:solidFill>
                <a:latin typeface="Questrial"/>
                <a:ea typeface="Questrial"/>
                <a:cs typeface="Questrial"/>
                <a:sym typeface="Questrial"/>
              </a:rPr>
              <a:t>        Industries</a:t>
            </a:r>
          </a:p>
        </p:txBody>
      </p:sp>
      <p:sp>
        <p:nvSpPr>
          <p:cNvPr id="178" name="Shape 178"/>
          <p:cNvSpPr txBox="1">
            <a:spLocks noGrp="1"/>
          </p:cNvSpPr>
          <p:nvPr>
            <p:ph type="body" idx="1"/>
          </p:nvPr>
        </p:nvSpPr>
        <p:spPr>
          <a:xfrm>
            <a:off x="0" y="389650"/>
            <a:ext cx="9144000" cy="6468300"/>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Agriculture, forestry, fishing and hunting - 143</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Construction – 3,742</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Manufacturing – 9,029</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Wholesale trade – 3,519</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Retail Trade – 9,734</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Transportation and warehousing, and utilities – 3,269</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Finance, insurance, real estate, and rental and leasing – 7,881</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Professional. Scientific, management, administrative, waste – 10,243</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Educational, health and social services – 16, 924</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Arts, entertainment, recreation, food service – 6,454</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Public administration – 2,855</a:t>
            </a:r>
          </a:p>
          <a:p>
            <a:pPr marL="5943600" lvl="0" indent="457200" rtl="0">
              <a:lnSpc>
                <a:spcPct val="90000"/>
              </a:lnSpc>
              <a:spcBef>
                <a:spcPts val="0"/>
              </a:spcBef>
              <a:buClr>
                <a:schemeClr val="accent1"/>
              </a:buClr>
              <a:buSzPct val="25000"/>
              <a:buFont typeface="Noto Sans Symbols"/>
              <a:buNone/>
            </a:pPr>
            <a:r>
              <a:rPr lang="en-US" sz="1400"/>
              <a:t>(Economic Statistics, n.d)</a:t>
            </a:r>
          </a:p>
          <a:p>
            <a:pPr marL="0" marR="0" lvl="0" indent="0" algn="ctr" rtl="0">
              <a:spcBef>
                <a:spcPts val="2000"/>
              </a:spcBef>
              <a:spcAft>
                <a:spcPts val="0"/>
              </a:spcAft>
              <a:buClr>
                <a:schemeClr val="accent1"/>
              </a:buClr>
              <a:buSzPct val="25000"/>
              <a:buFont typeface="Noto Sans Symbols"/>
              <a:buNone/>
            </a:pPr>
            <a:endParaRPr/>
          </a:p>
          <a:p>
            <a:pPr marL="0" marR="0" lvl="0" indent="0" algn="ctr" rtl="0">
              <a:spcBef>
                <a:spcPts val="2000"/>
              </a:spcBef>
              <a:buClr>
                <a:schemeClr val="accent1"/>
              </a:buClr>
              <a:buSzPct val="25000"/>
              <a:buFont typeface="Noto Sans Symbols"/>
              <a:buNone/>
            </a:pPr>
            <a:endParaRPr sz="2000" b="0" i="0" u="none" strike="noStrike" cap="none">
              <a:solidFill>
                <a:srgbClr val="897B5B"/>
              </a:solidFill>
              <a:latin typeface="Questrial"/>
              <a:ea typeface="Questrial"/>
              <a:cs typeface="Questrial"/>
              <a:sym typeface="Quest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Shape 183"/>
          <p:cNvSpPr txBox="1">
            <a:spLocks noGrp="1"/>
          </p:cNvSpPr>
          <p:nvPr>
            <p:ph type="title"/>
          </p:nvPr>
        </p:nvSpPr>
        <p:spPr>
          <a:xfrm>
            <a:off x="0" y="205412"/>
            <a:ext cx="8913813" cy="802978"/>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Glendale Churches </a:t>
            </a:r>
            <a:r>
              <a:rPr lang="en-US" sz="2400" b="0" i="0" u="none" strike="noStrike" cap="none">
                <a:solidFill>
                  <a:schemeClr val="lt1"/>
                </a:solidFill>
                <a:latin typeface="Questrial"/>
                <a:ea typeface="Questrial"/>
                <a:cs typeface="Questrial"/>
                <a:sym typeface="Questrial"/>
              </a:rPr>
              <a:t>by Category</a:t>
            </a:r>
          </a:p>
        </p:txBody>
      </p:sp>
      <p:sp>
        <p:nvSpPr>
          <p:cNvPr id="184" name="Shape 184"/>
          <p:cNvSpPr txBox="1">
            <a:spLocks noGrp="1"/>
          </p:cNvSpPr>
          <p:nvPr>
            <p:ph type="body" idx="1"/>
          </p:nvPr>
        </p:nvSpPr>
        <p:spPr>
          <a:xfrm>
            <a:off x="0" y="1008391"/>
            <a:ext cx="9144000" cy="5849607"/>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Baptist</a:t>
            </a:r>
          </a:p>
          <a:p>
            <a:pPr marL="0" marR="0" lvl="0" indent="0" algn="l" rtl="0">
              <a:spcBef>
                <a:spcPts val="2000"/>
              </a:spcBef>
              <a:spcAft>
                <a:spcPts val="0"/>
              </a:spcAft>
              <a:buClr>
                <a:schemeClr val="accent1"/>
              </a:buClr>
              <a:buSzPct val="25000"/>
              <a:buFont typeface="Noto Sans Symbols"/>
              <a:buNone/>
            </a:pPr>
            <a:r>
              <a:rPr lang="en-US" dirty="0"/>
              <a:t>                                                         </a:t>
            </a:r>
            <a:r>
              <a:rPr lang="en-US" sz="2000" b="0" i="0" u="none" strike="noStrike" cap="none" dirty="0">
                <a:solidFill>
                  <a:srgbClr val="897B5B"/>
                </a:solidFill>
                <a:latin typeface="Questrial"/>
                <a:ea typeface="Questrial"/>
                <a:cs typeface="Questrial"/>
                <a:sym typeface="Questrial"/>
              </a:rPr>
              <a:t>Catholic</a:t>
            </a:r>
          </a:p>
          <a:p>
            <a:pPr marL="0" marR="0" lvl="0" indent="0" algn="l" rtl="0">
              <a:spcBef>
                <a:spcPts val="200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                           Christian                                                Episcopal</a:t>
            </a:r>
          </a:p>
          <a:p>
            <a:pPr marL="0" marR="0" lvl="0" indent="0" algn="l" rtl="0">
              <a:spcBef>
                <a:spcPts val="200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     Evangelical        </a:t>
            </a:r>
            <a:r>
              <a:rPr lang="en-US" dirty="0"/>
              <a:t>   </a:t>
            </a:r>
            <a:r>
              <a:rPr lang="en-US" sz="2000" b="0" i="0" u="none" strike="noStrike" cap="none" dirty="0">
                <a:solidFill>
                  <a:srgbClr val="897B5B"/>
                </a:solidFill>
                <a:latin typeface="Questrial"/>
                <a:ea typeface="Questrial"/>
                <a:cs typeface="Questrial"/>
                <a:sym typeface="Questrial"/>
              </a:rPr>
              <a:t>               		                                                    							Hispanic Spanish</a:t>
            </a:r>
          </a:p>
          <a:p>
            <a:pPr marL="0" marR="0" lvl="0" indent="0" algn="l" rtl="0">
              <a:spcBef>
                <a:spcPts val="200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      </a:t>
            </a:r>
          </a:p>
          <a:p>
            <a:pPr marL="0" marR="0" lvl="0" indent="0" algn="l" rtl="0">
              <a:spcBef>
                <a:spcPts val="200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      Lutheran                                                                       Methodist          </a:t>
            </a:r>
          </a:p>
          <a:p>
            <a:pPr marL="0" marR="0" lvl="0" indent="0" algn="l" rtl="0">
              <a:spcBef>
                <a:spcPts val="200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      </a:t>
            </a:r>
          </a:p>
          <a:p>
            <a:pPr marL="0" marR="0" lvl="0" indent="0" algn="l" rtl="0">
              <a:spcBef>
                <a:spcPts val="2000"/>
              </a:spcBef>
              <a:spcAft>
                <a:spcPts val="0"/>
              </a:spcAft>
              <a:buClr>
                <a:schemeClr val="accent1"/>
              </a:buClr>
              <a:buSzPct val="25000"/>
              <a:buFont typeface="Noto Sans Symbols"/>
              <a:buNone/>
            </a:pPr>
            <a:r>
              <a:rPr lang="en-US" sz="2000" b="0" i="0" u="none" strike="noStrike" cap="none" dirty="0">
                <a:solidFill>
                  <a:srgbClr val="897B5B"/>
                </a:solidFill>
                <a:latin typeface="Questrial"/>
                <a:ea typeface="Questrial"/>
                <a:cs typeface="Questrial"/>
                <a:sym typeface="Questrial"/>
              </a:rPr>
              <a:t>       Pentecostal					</a:t>
            </a:r>
            <a:r>
              <a:rPr lang="en-US" dirty="0"/>
              <a:t>	</a:t>
            </a:r>
            <a:r>
              <a:rPr lang="en-US" sz="2000" b="0" i="0" u="none" strike="noStrike" cap="none" dirty="0">
                <a:solidFill>
                  <a:srgbClr val="897B5B"/>
                </a:solidFill>
                <a:latin typeface="Questrial"/>
                <a:ea typeface="Questrial"/>
                <a:cs typeface="Questrial"/>
                <a:sym typeface="Questrial"/>
              </a:rPr>
              <a:t> Presbyterian</a:t>
            </a:r>
          </a:p>
          <a:p>
            <a:pPr marL="0" marR="0" lvl="0" indent="0" algn="l" rtl="0">
              <a:spcBef>
                <a:spcPts val="2000"/>
              </a:spcBef>
              <a:buClr>
                <a:schemeClr val="accent1"/>
              </a:buClr>
              <a:buSzPct val="25000"/>
              <a:buFont typeface="Noto Sans Symbols"/>
              <a:buNone/>
            </a:pPr>
            <a:endParaRPr sz="2000" b="0" i="0" u="none" strike="noStrike" cap="none" dirty="0">
              <a:solidFill>
                <a:srgbClr val="897B5B"/>
              </a:solidFill>
              <a:latin typeface="Questrial"/>
              <a:ea typeface="Questrial"/>
              <a:cs typeface="Questrial"/>
              <a:sym typeface="Questrial"/>
            </a:endParaRPr>
          </a:p>
        </p:txBody>
      </p:sp>
      <p:pic>
        <p:nvPicPr>
          <p:cNvPr id="185" name="Shape 185"/>
          <p:cNvPicPr preferRelativeResize="0"/>
          <p:nvPr/>
        </p:nvPicPr>
        <p:blipFill rotWithShape="1">
          <a:blip r:embed="rId3">
            <a:alphaModFix/>
          </a:blip>
          <a:srcRect/>
          <a:stretch/>
        </p:blipFill>
        <p:spPr>
          <a:xfrm>
            <a:off x="2240538" y="2648134"/>
            <a:ext cx="4109732" cy="328436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0" y="205412"/>
            <a:ext cx="8913813" cy="802978"/>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Medical Care Facilities</a:t>
            </a:r>
          </a:p>
        </p:txBody>
      </p:sp>
      <p:pic>
        <p:nvPicPr>
          <p:cNvPr id="191" name="Shape 191"/>
          <p:cNvPicPr preferRelativeResize="0"/>
          <p:nvPr/>
        </p:nvPicPr>
        <p:blipFill>
          <a:blip r:embed="rId3">
            <a:alphaModFix/>
          </a:blip>
          <a:stretch>
            <a:fillRect/>
          </a:stretch>
        </p:blipFill>
        <p:spPr>
          <a:xfrm>
            <a:off x="285300" y="1284799"/>
            <a:ext cx="3926000" cy="3209899"/>
          </a:xfrm>
          <a:prstGeom prst="rect">
            <a:avLst/>
          </a:prstGeom>
          <a:noFill/>
          <a:ln>
            <a:noFill/>
          </a:ln>
        </p:spPr>
      </p:pic>
      <p:pic>
        <p:nvPicPr>
          <p:cNvPr id="192" name="Shape 192"/>
          <p:cNvPicPr preferRelativeResize="0"/>
          <p:nvPr/>
        </p:nvPicPr>
        <p:blipFill>
          <a:blip r:embed="rId4">
            <a:alphaModFix/>
          </a:blip>
          <a:stretch>
            <a:fillRect/>
          </a:stretch>
        </p:blipFill>
        <p:spPr>
          <a:xfrm>
            <a:off x="4471750" y="1244687"/>
            <a:ext cx="4261574" cy="3250012"/>
          </a:xfrm>
          <a:prstGeom prst="rect">
            <a:avLst/>
          </a:prstGeom>
          <a:noFill/>
          <a:ln>
            <a:noFill/>
          </a:ln>
        </p:spPr>
      </p:pic>
      <p:sp>
        <p:nvSpPr>
          <p:cNvPr id="193" name="Shape 193"/>
          <p:cNvSpPr txBox="1"/>
          <p:nvPr/>
        </p:nvSpPr>
        <p:spPr>
          <a:xfrm>
            <a:off x="4572000" y="4792575"/>
            <a:ext cx="4442100" cy="1544100"/>
          </a:xfrm>
          <a:prstGeom prst="rect">
            <a:avLst/>
          </a:prstGeom>
          <a:noFill/>
          <a:ln>
            <a:noFill/>
          </a:ln>
        </p:spPr>
        <p:txBody>
          <a:bodyPr lIns="91425" tIns="91425" rIns="91425" bIns="91425" anchor="t" anchorCtr="0">
            <a:noAutofit/>
          </a:bodyPr>
          <a:lstStyle/>
          <a:p>
            <a:pPr lvl="0" rtl="0">
              <a:spcBef>
                <a:spcPts val="0"/>
              </a:spcBef>
              <a:buNone/>
            </a:pPr>
            <a:r>
              <a:rPr lang="en-US" sz="2400">
                <a:latin typeface="Times New Roman"/>
                <a:ea typeface="Times New Roman"/>
                <a:cs typeface="Times New Roman"/>
                <a:sym typeface="Times New Roman"/>
              </a:rPr>
              <a:t>    </a:t>
            </a:r>
            <a:r>
              <a:rPr lang="en-US" sz="2000">
                <a:solidFill>
                  <a:srgbClr val="897B5B"/>
                </a:solidFill>
                <a:latin typeface="Questrial"/>
                <a:ea typeface="Questrial"/>
                <a:cs typeface="Questrial"/>
                <a:sym typeface="Questrial"/>
              </a:rPr>
              <a:t>Verdugo Hills Medical Associates</a:t>
            </a:r>
          </a:p>
          <a:p>
            <a:pPr lvl="0" rtl="0">
              <a:spcBef>
                <a:spcPts val="0"/>
              </a:spcBef>
              <a:buNone/>
            </a:pPr>
            <a:endParaRPr sz="2000">
              <a:solidFill>
                <a:srgbClr val="897B5B"/>
              </a:solidFill>
              <a:highlight>
                <a:srgbClr val="FFFFFF"/>
              </a:highlight>
              <a:latin typeface="Questrial"/>
              <a:ea typeface="Questrial"/>
              <a:cs typeface="Questrial"/>
              <a:sym typeface="Questrial"/>
            </a:endParaRPr>
          </a:p>
          <a:p>
            <a:pPr lvl="0" algn="ctr">
              <a:spcBef>
                <a:spcPts val="0"/>
              </a:spcBef>
              <a:buNone/>
            </a:pPr>
            <a:r>
              <a:rPr lang="en-US" sz="2000">
                <a:solidFill>
                  <a:srgbClr val="897B5B"/>
                </a:solidFill>
                <a:highlight>
                  <a:srgbClr val="FFFFFF"/>
                </a:highlight>
                <a:latin typeface="Questrial"/>
                <a:ea typeface="Questrial"/>
                <a:cs typeface="Questrial"/>
                <a:sym typeface="Questrial"/>
              </a:rPr>
              <a:t>544 N Glendale Ave, Glendale, CA 91206</a:t>
            </a:r>
            <a:r>
              <a:rPr lang="en-US" sz="1800">
                <a:latin typeface="Times New Roman"/>
                <a:ea typeface="Times New Roman"/>
                <a:cs typeface="Times New Roman"/>
                <a:sym typeface="Times New Roman"/>
              </a:rPr>
              <a:t> </a:t>
            </a:r>
          </a:p>
        </p:txBody>
      </p:sp>
      <p:sp>
        <p:nvSpPr>
          <p:cNvPr id="194" name="Shape 194"/>
          <p:cNvSpPr txBox="1"/>
          <p:nvPr/>
        </p:nvSpPr>
        <p:spPr>
          <a:xfrm>
            <a:off x="373300" y="4771100"/>
            <a:ext cx="3750000" cy="1728600"/>
          </a:xfrm>
          <a:prstGeom prst="rect">
            <a:avLst/>
          </a:prstGeom>
          <a:solidFill>
            <a:srgbClr val="FFFFFF"/>
          </a:solidFill>
          <a:ln>
            <a:noFill/>
          </a:ln>
        </p:spPr>
        <p:txBody>
          <a:bodyPr lIns="91425" tIns="91425" rIns="91425" bIns="91425" anchor="t" anchorCtr="0">
            <a:noAutofit/>
          </a:bodyPr>
          <a:lstStyle/>
          <a:p>
            <a:pPr lvl="0" algn="ctr">
              <a:spcBef>
                <a:spcPts val="0"/>
              </a:spcBef>
              <a:buNone/>
            </a:pPr>
            <a:r>
              <a:rPr lang="en-US" sz="2400">
                <a:latin typeface="Times New Roman"/>
                <a:ea typeface="Times New Roman"/>
                <a:cs typeface="Times New Roman"/>
                <a:sym typeface="Times New Roman"/>
              </a:rPr>
              <a:t>   </a:t>
            </a:r>
            <a:r>
              <a:rPr lang="en-US" sz="2000">
                <a:solidFill>
                  <a:srgbClr val="897B5B"/>
                </a:solidFill>
                <a:latin typeface="Questrial"/>
                <a:ea typeface="Questrial"/>
                <a:cs typeface="Questrial"/>
                <a:sym typeface="Questrial"/>
              </a:rPr>
              <a:t>Glendale Health Center</a:t>
            </a:r>
          </a:p>
          <a:p>
            <a:pPr lvl="0" algn="ctr">
              <a:spcBef>
                <a:spcPts val="0"/>
              </a:spcBef>
              <a:buNone/>
            </a:pPr>
            <a:r>
              <a:rPr lang="en-US" sz="2000">
                <a:solidFill>
                  <a:srgbClr val="897B5B"/>
                </a:solidFill>
                <a:highlight>
                  <a:srgbClr val="FFFFFF"/>
                </a:highlight>
                <a:latin typeface="Questrial"/>
                <a:ea typeface="Questrial"/>
                <a:cs typeface="Questrial"/>
                <a:sym typeface="Questrial"/>
              </a:rPr>
              <a:t>  </a:t>
            </a:r>
          </a:p>
          <a:p>
            <a:pPr lvl="0" algn="ctr">
              <a:spcBef>
                <a:spcPts val="0"/>
              </a:spcBef>
              <a:buNone/>
            </a:pPr>
            <a:r>
              <a:rPr lang="en-US" sz="2000">
                <a:solidFill>
                  <a:srgbClr val="897B5B"/>
                </a:solidFill>
                <a:highlight>
                  <a:srgbClr val="FFFFFF"/>
                </a:highlight>
                <a:latin typeface="Questrial"/>
                <a:ea typeface="Questrial"/>
                <a:cs typeface="Questrial"/>
                <a:sym typeface="Questrial"/>
              </a:rPr>
              <a:t>501 N Glendale Ave, Glendale, CA 91206</a:t>
            </a:r>
            <a:r>
              <a:rPr lang="en-US" sz="2000">
                <a:solidFill>
                  <a:srgbClr val="897B5B"/>
                </a:solidFill>
                <a:latin typeface="Questrial"/>
                <a:ea typeface="Questrial"/>
                <a:cs typeface="Questrial"/>
                <a:sym typeface="Questrial"/>
              </a:rPr>
              <a:t> </a:t>
            </a:r>
            <a:r>
              <a:rPr lang="en-US" sz="2000">
                <a:latin typeface="Questrial"/>
                <a:ea typeface="Questrial"/>
                <a:cs typeface="Questrial"/>
                <a:sym typeface="Questrial"/>
              </a:rPr>
              <a: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title"/>
          </p:nvPr>
        </p:nvSpPr>
        <p:spPr>
          <a:xfrm>
            <a:off x="230100" y="502230"/>
            <a:ext cx="8913900" cy="914400"/>
          </a:xfrm>
          <a:prstGeom prst="rect">
            <a:avLst/>
          </a:prstGeom>
        </p:spPr>
        <p:txBody>
          <a:bodyPr lIns="91425" tIns="91425" rIns="91425" bIns="91425" anchor="ctr" anchorCtr="0">
            <a:noAutofit/>
          </a:bodyPr>
          <a:lstStyle/>
          <a:p>
            <a:pPr lvl="0">
              <a:spcBef>
                <a:spcPts val="0"/>
              </a:spcBef>
              <a:buNone/>
            </a:pPr>
            <a:r>
              <a:rPr lang="en-US"/>
              <a:t>Accessibility: </a:t>
            </a:r>
          </a:p>
        </p:txBody>
      </p:sp>
      <p:sp>
        <p:nvSpPr>
          <p:cNvPr id="201" name="Shape 201"/>
          <p:cNvSpPr txBox="1">
            <a:spLocks noGrp="1"/>
          </p:cNvSpPr>
          <p:nvPr>
            <p:ph type="body" idx="1"/>
          </p:nvPr>
        </p:nvSpPr>
        <p:spPr>
          <a:xfrm>
            <a:off x="360950" y="1323475"/>
            <a:ext cx="3429000" cy="4431600"/>
          </a:xfrm>
          <a:prstGeom prst="rect">
            <a:avLst/>
          </a:prstGeom>
        </p:spPr>
        <p:txBody>
          <a:bodyPr lIns="91425" tIns="91425" rIns="91425" bIns="91425" anchor="t" anchorCtr="0">
            <a:noAutofit/>
          </a:bodyPr>
          <a:lstStyle/>
          <a:p>
            <a:pPr lvl="0">
              <a:spcBef>
                <a:spcPts val="0"/>
              </a:spcBef>
              <a:buNone/>
            </a:pPr>
            <a:r>
              <a:rPr lang="en-US" b="1">
                <a:solidFill>
                  <a:srgbClr val="000000"/>
                </a:solidFill>
              </a:rPr>
              <a:t>Glendale Health Center :</a:t>
            </a:r>
            <a:r>
              <a:rPr lang="en-US">
                <a:solidFill>
                  <a:srgbClr val="897B5B"/>
                </a:solidFill>
              </a:rPr>
              <a:t> </a:t>
            </a:r>
          </a:p>
          <a:p>
            <a:pPr marL="457200" lvl="0" indent="-228600" rtl="0">
              <a:spcBef>
                <a:spcPts val="0"/>
              </a:spcBef>
              <a:buClr>
                <a:srgbClr val="897B5B"/>
              </a:buClr>
              <a:buFont typeface="Questrial"/>
            </a:pPr>
            <a:r>
              <a:rPr lang="en-US">
                <a:solidFill>
                  <a:srgbClr val="897B5B"/>
                </a:solidFill>
              </a:rPr>
              <a:t>Insurance or Cash </a:t>
            </a:r>
          </a:p>
          <a:p>
            <a:pPr marL="457200" lvl="0" indent="-228600" rtl="0">
              <a:spcBef>
                <a:spcPts val="0"/>
              </a:spcBef>
              <a:buClr>
                <a:srgbClr val="897B5B"/>
              </a:buClr>
              <a:buFont typeface="Questrial"/>
            </a:pPr>
            <a:r>
              <a:rPr lang="en-US">
                <a:solidFill>
                  <a:srgbClr val="897B5B"/>
                </a:solidFill>
              </a:rPr>
              <a:t>Appointment preferred/ walk-ins </a:t>
            </a:r>
          </a:p>
          <a:p>
            <a:pPr marL="457200" lvl="0" indent="-228600" rtl="0">
              <a:spcBef>
                <a:spcPts val="0"/>
              </a:spcBef>
              <a:buClr>
                <a:srgbClr val="897B5B"/>
              </a:buClr>
              <a:buFont typeface="Questrial"/>
            </a:pPr>
            <a:r>
              <a:rPr lang="en-US">
                <a:solidFill>
                  <a:srgbClr val="897B5B"/>
                </a:solidFill>
              </a:rPr>
              <a:t>Translator (Language line) </a:t>
            </a:r>
          </a:p>
          <a:p>
            <a:pPr marL="457200" lvl="0" indent="-228600" rtl="0">
              <a:spcBef>
                <a:spcPts val="0"/>
              </a:spcBef>
              <a:buClr>
                <a:srgbClr val="897B5B"/>
              </a:buClr>
              <a:buFont typeface="Questrial"/>
            </a:pPr>
            <a:r>
              <a:rPr lang="en-US">
                <a:solidFill>
                  <a:srgbClr val="897B5B"/>
                </a:solidFill>
              </a:rPr>
              <a:t>Free parking lot area/ disabled parking available </a:t>
            </a:r>
          </a:p>
          <a:p>
            <a:pPr marL="457200" lvl="0" indent="-228600" rtl="0">
              <a:spcBef>
                <a:spcPts val="0"/>
              </a:spcBef>
              <a:buClr>
                <a:srgbClr val="897B5B"/>
              </a:buClr>
            </a:pPr>
            <a:r>
              <a:rPr lang="en-US">
                <a:solidFill>
                  <a:srgbClr val="897B5B"/>
                </a:solidFill>
              </a:rPr>
              <a:t>M-F: 7:30AM-4:30PM </a:t>
            </a:r>
          </a:p>
          <a:p>
            <a:pPr marL="0" lvl="0" indent="0">
              <a:spcBef>
                <a:spcPts val="0"/>
              </a:spcBef>
              <a:buNone/>
            </a:pPr>
            <a:endParaRPr>
              <a:solidFill>
                <a:srgbClr val="897B5B"/>
              </a:solidFill>
              <a:latin typeface="Times New Roman"/>
              <a:ea typeface="Times New Roman"/>
              <a:cs typeface="Times New Roman"/>
              <a:sym typeface="Times New Roman"/>
            </a:endParaRPr>
          </a:p>
        </p:txBody>
      </p:sp>
      <p:pic>
        <p:nvPicPr>
          <p:cNvPr id="202" name="Shape 202"/>
          <p:cNvPicPr preferRelativeResize="0"/>
          <p:nvPr/>
        </p:nvPicPr>
        <p:blipFill>
          <a:blip r:embed="rId3">
            <a:alphaModFix/>
          </a:blip>
          <a:stretch>
            <a:fillRect/>
          </a:stretch>
        </p:blipFill>
        <p:spPr>
          <a:xfrm>
            <a:off x="5053299" y="1608450"/>
            <a:ext cx="2732427" cy="2162098"/>
          </a:xfrm>
          <a:prstGeom prst="rect">
            <a:avLst/>
          </a:prstGeom>
          <a:noFill/>
          <a:ln>
            <a:noFill/>
          </a:ln>
        </p:spPr>
      </p:pic>
      <p:pic>
        <p:nvPicPr>
          <p:cNvPr id="203" name="Shape 203"/>
          <p:cNvPicPr preferRelativeResize="0"/>
          <p:nvPr/>
        </p:nvPicPr>
        <p:blipFill>
          <a:blip r:embed="rId4">
            <a:alphaModFix/>
          </a:blip>
          <a:stretch>
            <a:fillRect/>
          </a:stretch>
        </p:blipFill>
        <p:spPr>
          <a:xfrm>
            <a:off x="3524000" y="4126825"/>
            <a:ext cx="2732424" cy="2005273"/>
          </a:xfrm>
          <a:prstGeom prst="rect">
            <a:avLst/>
          </a:prstGeom>
          <a:noFill/>
          <a:ln>
            <a:noFill/>
          </a:ln>
        </p:spPr>
      </p:pic>
      <p:pic>
        <p:nvPicPr>
          <p:cNvPr id="204" name="Shape 204"/>
          <p:cNvPicPr preferRelativeResize="0"/>
          <p:nvPr/>
        </p:nvPicPr>
        <p:blipFill>
          <a:blip r:embed="rId5">
            <a:alphaModFix/>
          </a:blip>
          <a:stretch>
            <a:fillRect/>
          </a:stretch>
        </p:blipFill>
        <p:spPr>
          <a:xfrm>
            <a:off x="6376750" y="4146850"/>
            <a:ext cx="2526621" cy="200527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0" y="438055"/>
            <a:ext cx="8913900" cy="914400"/>
          </a:xfrm>
          <a:prstGeom prst="rect">
            <a:avLst/>
          </a:prstGeom>
        </p:spPr>
        <p:txBody>
          <a:bodyPr lIns="91425" tIns="91425" rIns="91425" bIns="91425" anchor="ctr" anchorCtr="0">
            <a:noAutofit/>
          </a:bodyPr>
          <a:lstStyle/>
          <a:p>
            <a:pPr lvl="0">
              <a:spcBef>
                <a:spcPts val="0"/>
              </a:spcBef>
              <a:buNone/>
            </a:pPr>
            <a:r>
              <a:rPr lang="en-US"/>
              <a:t>Accessibility: </a:t>
            </a:r>
          </a:p>
        </p:txBody>
      </p:sp>
      <p:sp>
        <p:nvSpPr>
          <p:cNvPr id="211" name="Shape 211"/>
          <p:cNvSpPr txBox="1">
            <a:spLocks noGrp="1"/>
          </p:cNvSpPr>
          <p:nvPr>
            <p:ph type="body" idx="1"/>
          </p:nvPr>
        </p:nvSpPr>
        <p:spPr>
          <a:xfrm>
            <a:off x="312825" y="1656350"/>
            <a:ext cx="3509100" cy="4000500"/>
          </a:xfrm>
          <a:prstGeom prst="rect">
            <a:avLst/>
          </a:prstGeom>
        </p:spPr>
        <p:txBody>
          <a:bodyPr lIns="91425" tIns="91425" rIns="91425" bIns="91425" anchor="t" anchorCtr="0">
            <a:noAutofit/>
          </a:bodyPr>
          <a:lstStyle/>
          <a:p>
            <a:pPr marL="0" lvl="0" indent="0">
              <a:spcBef>
                <a:spcPts val="0"/>
              </a:spcBef>
              <a:buNone/>
            </a:pPr>
            <a:r>
              <a:rPr lang="en-US" b="1">
                <a:solidFill>
                  <a:srgbClr val="000000"/>
                </a:solidFill>
              </a:rPr>
              <a:t>Verdugo Hills Medical Associates :</a:t>
            </a:r>
          </a:p>
          <a:p>
            <a:pPr marL="0" lvl="0" indent="0">
              <a:spcBef>
                <a:spcPts val="0"/>
              </a:spcBef>
              <a:buNone/>
            </a:pPr>
            <a:endParaRPr>
              <a:solidFill>
                <a:srgbClr val="897B5B"/>
              </a:solidFill>
            </a:endParaRPr>
          </a:p>
          <a:p>
            <a:pPr marL="457200" lvl="0" indent="-355600">
              <a:spcBef>
                <a:spcPts val="0"/>
              </a:spcBef>
              <a:buClr>
                <a:srgbClr val="897B5B"/>
              </a:buClr>
              <a:buSzPct val="100000"/>
              <a:buFont typeface="Questrial"/>
            </a:pPr>
            <a:r>
              <a:rPr lang="en-US">
                <a:solidFill>
                  <a:srgbClr val="897B5B"/>
                </a:solidFill>
              </a:rPr>
              <a:t>Insurances (HMO, Medical, Medicare, Cash) </a:t>
            </a:r>
          </a:p>
          <a:p>
            <a:pPr marL="457200" lvl="0" indent="-355600">
              <a:spcBef>
                <a:spcPts val="0"/>
              </a:spcBef>
              <a:buClr>
                <a:srgbClr val="897B5B"/>
              </a:buClr>
              <a:buSzPct val="100000"/>
              <a:buFont typeface="Questrial"/>
            </a:pPr>
            <a:r>
              <a:rPr lang="en-US">
                <a:solidFill>
                  <a:srgbClr val="897B5B"/>
                </a:solidFill>
              </a:rPr>
              <a:t>No Appointment/ Only walk-ins</a:t>
            </a:r>
          </a:p>
          <a:p>
            <a:pPr marL="457200" lvl="0" indent="-355600">
              <a:spcBef>
                <a:spcPts val="0"/>
              </a:spcBef>
              <a:buClr>
                <a:srgbClr val="897B5B"/>
              </a:buClr>
              <a:buSzPct val="100000"/>
              <a:buFont typeface="Questrial"/>
            </a:pPr>
            <a:r>
              <a:rPr lang="en-US">
                <a:solidFill>
                  <a:srgbClr val="897B5B"/>
                </a:solidFill>
              </a:rPr>
              <a:t>Free parking lot area/ </a:t>
            </a:r>
            <a:r>
              <a:rPr lang="en-US"/>
              <a:t>disabled parking available </a:t>
            </a:r>
          </a:p>
          <a:p>
            <a:pPr marL="457200" lvl="0" indent="-355600">
              <a:spcBef>
                <a:spcPts val="0"/>
              </a:spcBef>
              <a:buClr>
                <a:srgbClr val="897B5B"/>
              </a:buClr>
              <a:buSzPct val="100000"/>
              <a:buFont typeface="Questrial"/>
            </a:pPr>
            <a:r>
              <a:rPr lang="en-US"/>
              <a:t>M-F:7AM-10PM/ S-S: 9AM-5PM</a:t>
            </a:r>
          </a:p>
        </p:txBody>
      </p:sp>
      <p:pic>
        <p:nvPicPr>
          <p:cNvPr id="212" name="Shape 212"/>
          <p:cNvPicPr preferRelativeResize="0"/>
          <p:nvPr/>
        </p:nvPicPr>
        <p:blipFill>
          <a:blip r:embed="rId3">
            <a:alphaModFix/>
          </a:blip>
          <a:stretch>
            <a:fillRect/>
          </a:stretch>
        </p:blipFill>
        <p:spPr>
          <a:xfrm>
            <a:off x="4444266" y="3857250"/>
            <a:ext cx="4561283" cy="2709974"/>
          </a:xfrm>
          <a:prstGeom prst="rect">
            <a:avLst/>
          </a:prstGeom>
          <a:noFill/>
          <a:ln>
            <a:noFill/>
          </a:ln>
        </p:spPr>
      </p:pic>
      <p:pic>
        <p:nvPicPr>
          <p:cNvPr id="213" name="Shape 213"/>
          <p:cNvPicPr preferRelativeResize="0"/>
          <p:nvPr/>
        </p:nvPicPr>
        <p:blipFill>
          <a:blip r:embed="rId4">
            <a:alphaModFix/>
          </a:blip>
          <a:stretch>
            <a:fillRect/>
          </a:stretch>
        </p:blipFill>
        <p:spPr>
          <a:xfrm>
            <a:off x="4191025" y="1592200"/>
            <a:ext cx="3368823" cy="202529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Shape 218"/>
          <p:cNvSpPr txBox="1">
            <a:spLocks noGrp="1"/>
          </p:cNvSpPr>
          <p:nvPr>
            <p:ph type="title"/>
          </p:nvPr>
        </p:nvSpPr>
        <p:spPr>
          <a:xfrm>
            <a:off x="0" y="261435"/>
            <a:ext cx="9144000" cy="859001"/>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2880" b="0" i="0" u="none" strike="noStrike" cap="none">
                <a:solidFill>
                  <a:schemeClr val="lt1"/>
                </a:solidFill>
                <a:latin typeface="Questrial"/>
                <a:ea typeface="Questrial"/>
                <a:cs typeface="Questrial"/>
                <a:sym typeface="Questrial"/>
              </a:rPr>
              <a:t>Recreational Facilities </a:t>
            </a:r>
            <a:br>
              <a:rPr lang="en-US" sz="2880" b="0" i="0" u="none" strike="noStrike" cap="none">
                <a:solidFill>
                  <a:schemeClr val="lt1"/>
                </a:solidFill>
                <a:latin typeface="Questrial"/>
                <a:ea typeface="Questrial"/>
                <a:cs typeface="Questrial"/>
                <a:sym typeface="Questrial"/>
              </a:rPr>
            </a:br>
            <a:r>
              <a:rPr lang="en-US" sz="2520" b="0" i="0" u="none" strike="noStrike" cap="none">
                <a:solidFill>
                  <a:schemeClr val="lt1"/>
                </a:solidFill>
                <a:latin typeface="Questrial"/>
                <a:ea typeface="Questrial"/>
                <a:cs typeface="Questrial"/>
                <a:sym typeface="Questrial"/>
              </a:rPr>
              <a:t>Maple Park Community Building / </a:t>
            </a:r>
            <a:r>
              <a:rPr lang="en-US" sz="1800" b="0" i="0" u="none" strike="noStrike" cap="none">
                <a:solidFill>
                  <a:schemeClr val="lt1"/>
                </a:solidFill>
                <a:latin typeface="Questrial"/>
                <a:ea typeface="Questrial"/>
                <a:cs typeface="Questrial"/>
                <a:sym typeface="Questrial"/>
              </a:rPr>
              <a:t>820 E. Maple Street</a:t>
            </a:r>
          </a:p>
        </p:txBody>
      </p:sp>
      <p:pic>
        <p:nvPicPr>
          <p:cNvPr id="219" name="Shape 219"/>
          <p:cNvPicPr preferRelativeResize="0"/>
          <p:nvPr/>
        </p:nvPicPr>
        <p:blipFill rotWithShape="1">
          <a:blip r:embed="rId3">
            <a:alphaModFix/>
          </a:blip>
          <a:srcRect/>
          <a:stretch/>
        </p:blipFill>
        <p:spPr>
          <a:xfrm>
            <a:off x="3791130" y="3747101"/>
            <a:ext cx="5352870" cy="3110900"/>
          </a:xfrm>
          <a:prstGeom prst="rect">
            <a:avLst/>
          </a:prstGeom>
          <a:noFill/>
          <a:ln>
            <a:noFill/>
          </a:ln>
        </p:spPr>
      </p:pic>
      <p:sp>
        <p:nvSpPr>
          <p:cNvPr id="220" name="Shape 220"/>
          <p:cNvSpPr txBox="1"/>
          <p:nvPr/>
        </p:nvSpPr>
        <p:spPr>
          <a:xfrm>
            <a:off x="4911660" y="1419217"/>
            <a:ext cx="4033911" cy="369332"/>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r>
              <a:rPr lang="en-US" sz="1800" b="0" i="0" u="none" strike="noStrike" cap="none">
                <a:solidFill>
                  <a:schemeClr val="dk1"/>
                </a:solidFill>
                <a:latin typeface="Questrial"/>
                <a:ea typeface="Questrial"/>
                <a:cs typeface="Questrial"/>
                <a:sym typeface="Questrial"/>
              </a:rPr>
              <a:t>		</a:t>
            </a:r>
          </a:p>
        </p:txBody>
      </p:sp>
      <p:sp>
        <p:nvSpPr>
          <p:cNvPr id="221" name="Shape 221"/>
          <p:cNvSpPr txBox="1">
            <a:spLocks noGrp="1"/>
          </p:cNvSpPr>
          <p:nvPr>
            <p:ph type="body" idx="1"/>
          </p:nvPr>
        </p:nvSpPr>
        <p:spPr>
          <a:xfrm>
            <a:off x="0" y="1120436"/>
            <a:ext cx="9144000" cy="5737564"/>
          </a:xfrm>
          <a:prstGeom prst="rect">
            <a:avLst/>
          </a:prstGeom>
          <a:noFill/>
          <a:ln>
            <a:noFill/>
          </a:ln>
        </p:spPr>
        <p:txBody>
          <a:bodyPr lIns="91425" tIns="45700" rIns="91425" bIns="45700" anchor="t" anchorCtr="0">
            <a:noAutofit/>
          </a:bodyPr>
          <a:lstStyle/>
          <a:p>
            <a:pPr marL="0" marR="0" lvl="0" indent="0" algn="l" rtl="0">
              <a:lnSpc>
                <a:spcPct val="80000"/>
              </a:lnSpc>
              <a:spcBef>
                <a:spcPts val="0"/>
              </a:spcBef>
              <a:spcAft>
                <a:spcPts val="0"/>
              </a:spcAft>
              <a:buClr>
                <a:schemeClr val="accent1"/>
              </a:buClr>
              <a:buSzPct val="25000"/>
              <a:buFont typeface="Noto Sans Symbols"/>
              <a:buNone/>
            </a:pPr>
            <a:r>
              <a:rPr lang="en-US" sz="1850" b="0" i="0" u="none" strike="noStrike" cap="none">
                <a:solidFill>
                  <a:srgbClr val="897B5B"/>
                </a:solidFill>
                <a:latin typeface="Questrial"/>
                <a:ea typeface="Questrial"/>
                <a:cs typeface="Questrial"/>
                <a:sym typeface="Questrial"/>
              </a:rPr>
              <a:t>						            							     </a:t>
            </a:r>
            <a:r>
              <a:rPr lang="en-US" sz="1665" b="0" i="0" u="none" strike="noStrike" cap="none">
                <a:solidFill>
                  <a:srgbClr val="897B5B"/>
                </a:solidFill>
                <a:latin typeface="Questrial"/>
                <a:ea typeface="Questrial"/>
                <a:cs typeface="Questrial"/>
                <a:sym typeface="Questrial"/>
              </a:rPr>
              <a:t>Tennis court</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Walking paths &amp; benches</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a:t>
            </a:r>
            <a:r>
              <a:rPr lang="en-US" sz="1665"/>
              <a:t>         </a:t>
            </a:r>
            <a:r>
              <a:rPr lang="en-US" sz="1665" b="0" i="0" u="none" strike="noStrike" cap="none">
                <a:solidFill>
                  <a:srgbClr val="897B5B"/>
                </a:solidFill>
                <a:latin typeface="Questrial"/>
                <a:ea typeface="Questrial"/>
                <a:cs typeface="Questrial"/>
                <a:sym typeface="Questrial"/>
              </a:rPr>
              <a:t> Multi-use fields for sports</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Picnic tables</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a:t>
            </a:r>
            <a:r>
              <a:rPr lang="en-US" sz="1665"/>
              <a:t>       </a:t>
            </a:r>
            <a:r>
              <a:rPr lang="en-US" sz="1665" b="0" i="0" u="none" strike="noStrike" cap="none">
                <a:solidFill>
                  <a:srgbClr val="897B5B"/>
                </a:solidFill>
                <a:latin typeface="Questrial"/>
                <a:ea typeface="Questrial"/>
                <a:cs typeface="Questrial"/>
                <a:sym typeface="Questrial"/>
              </a:rPr>
              <a:t>Children's Play Area</a:t>
            </a:r>
          </a:p>
          <a:p>
            <a:pPr marL="0" marR="0" lvl="0" indent="0" algn="l" rtl="0">
              <a:lnSpc>
                <a:spcPct val="80000"/>
              </a:lnSpc>
              <a:spcBef>
                <a:spcPts val="2000"/>
              </a:spcBef>
              <a:spcAft>
                <a:spcPts val="0"/>
              </a:spcAft>
              <a:buClr>
                <a:schemeClr val="accent1"/>
              </a:buClr>
              <a:buSzPct val="25000"/>
              <a:buFont typeface="Noto Sans Symbols"/>
              <a:buNone/>
            </a:pPr>
            <a:endParaRPr sz="1850" b="0" i="0" u="none" strike="noStrike" cap="none">
              <a:solidFill>
                <a:srgbClr val="897B5B"/>
              </a:solidFill>
              <a:latin typeface="Questrial"/>
              <a:ea typeface="Questrial"/>
              <a:cs typeface="Questrial"/>
              <a:sym typeface="Questrial"/>
            </a:endParaRPr>
          </a:p>
          <a:p>
            <a:pPr marL="0" marR="0" lvl="0" indent="0" algn="l" rtl="0">
              <a:lnSpc>
                <a:spcPct val="80000"/>
              </a:lnSpc>
              <a:spcBef>
                <a:spcPts val="2000"/>
              </a:spcBef>
              <a:spcAft>
                <a:spcPts val="0"/>
              </a:spcAft>
              <a:buClr>
                <a:schemeClr val="accent1"/>
              </a:buClr>
              <a:buSzPct val="25000"/>
              <a:buFont typeface="Noto Sans Symbols"/>
              <a:buNone/>
            </a:pPr>
            <a:r>
              <a:rPr lang="en-US" sz="1850" b="0" i="0" u="none" strike="noStrike" cap="none">
                <a:solidFill>
                  <a:srgbClr val="897B5B"/>
                </a:solidFill>
                <a:latin typeface="Questrial"/>
                <a:ea typeface="Questrial"/>
                <a:cs typeface="Questrial"/>
                <a:sym typeface="Questrial"/>
              </a:rPr>
              <a:t>              </a:t>
            </a:r>
            <a:r>
              <a:rPr lang="en-US"/>
              <a:t>    </a:t>
            </a:r>
            <a:r>
              <a:rPr lang="en-US" sz="1665" b="0" i="0" u="none" strike="noStrike" cap="none">
                <a:solidFill>
                  <a:srgbClr val="897B5B"/>
                </a:solidFill>
                <a:latin typeface="Questrial"/>
                <a:ea typeface="Questrial"/>
                <a:cs typeface="Questrial"/>
                <a:sym typeface="Questrial"/>
              </a:rPr>
              <a:t>Computer Lab</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Education facility</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Recreational Room </a:t>
            </a:r>
          </a:p>
          <a:p>
            <a:pPr marL="0" marR="0" lvl="0" indent="0" algn="l" rtl="0">
              <a:lnSpc>
                <a:spcPct val="80000"/>
              </a:lnSpc>
              <a:spcBef>
                <a:spcPts val="2000"/>
              </a:spcBef>
              <a:spcAft>
                <a:spcPts val="0"/>
              </a:spcAft>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Gym</a:t>
            </a:r>
          </a:p>
          <a:p>
            <a:pPr marL="0" marR="0" lvl="0" indent="0" algn="l" rtl="0">
              <a:lnSpc>
                <a:spcPct val="80000"/>
              </a:lnSpc>
              <a:spcBef>
                <a:spcPts val="2000"/>
              </a:spcBef>
              <a:buClr>
                <a:schemeClr val="accent1"/>
              </a:buClr>
              <a:buSzPct val="25000"/>
              <a:buFont typeface="Noto Sans Symbols"/>
              <a:buNone/>
            </a:pPr>
            <a:r>
              <a:rPr lang="en-US" sz="1665" b="0" i="0" u="none" strike="noStrike" cap="none">
                <a:solidFill>
                  <a:srgbClr val="897B5B"/>
                </a:solidFill>
                <a:latin typeface="Questrial"/>
                <a:ea typeface="Questrial"/>
                <a:cs typeface="Questrial"/>
                <a:sym typeface="Questrial"/>
              </a:rPr>
              <a:t>                   Outdoor terrace</a:t>
            </a:r>
          </a:p>
        </p:txBody>
      </p:sp>
      <p:pic>
        <p:nvPicPr>
          <p:cNvPr id="222" name="Shape 222"/>
          <p:cNvPicPr preferRelativeResize="0"/>
          <p:nvPr/>
        </p:nvPicPr>
        <p:blipFill rotWithShape="1">
          <a:blip r:embed="rId4">
            <a:alphaModFix/>
          </a:blip>
          <a:srcRect/>
          <a:stretch/>
        </p:blipFill>
        <p:spPr>
          <a:xfrm>
            <a:off x="0" y="1120425"/>
            <a:ext cx="5143500" cy="301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Shape 227"/>
          <p:cNvSpPr txBox="1">
            <a:spLocks noGrp="1"/>
          </p:cNvSpPr>
          <p:nvPr>
            <p:ph type="title"/>
          </p:nvPr>
        </p:nvSpPr>
        <p:spPr>
          <a:xfrm>
            <a:off x="0" y="168065"/>
            <a:ext cx="8913813" cy="915022"/>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Community Centers</a:t>
            </a:r>
          </a:p>
        </p:txBody>
      </p:sp>
      <p:sp>
        <p:nvSpPr>
          <p:cNvPr id="228" name="Shape 228"/>
          <p:cNvSpPr txBox="1">
            <a:spLocks noGrp="1"/>
          </p:cNvSpPr>
          <p:nvPr>
            <p:ph type="body" idx="1"/>
          </p:nvPr>
        </p:nvSpPr>
        <p:spPr>
          <a:xfrm>
            <a:off x="305425" y="1268650"/>
            <a:ext cx="8419500" cy="4997700"/>
          </a:xfrm>
          <a:prstGeom prst="rect">
            <a:avLst/>
          </a:prstGeom>
          <a:noFill/>
          <a:ln>
            <a:noFill/>
          </a:ln>
        </p:spPr>
        <p:txBody>
          <a:bodyPr lIns="91425" tIns="45700" rIns="91425" bIns="45700" anchor="t" anchorCtr="0">
            <a:noAutofit/>
          </a:bodyPr>
          <a:lstStyle/>
          <a:p>
            <a:pPr marL="0" marR="0" lvl="0" indent="0" algn="l" rtl="0">
              <a:spcBef>
                <a:spcPts val="0"/>
              </a:spcBef>
              <a:buNone/>
            </a:pPr>
            <a:r>
              <a:rPr lang="en-US" b="1">
                <a:solidFill>
                  <a:srgbClr val="897B5B"/>
                </a:solidFill>
              </a:rPr>
              <a:t>Pacific Park Community Center &amp; Branch Library</a:t>
            </a:r>
          </a:p>
          <a:p>
            <a:pPr marL="0" lvl="0" indent="0" rtl="0">
              <a:lnSpc>
                <a:spcPct val="115000"/>
              </a:lnSpc>
              <a:spcBef>
                <a:spcPts val="0"/>
              </a:spcBef>
              <a:buNone/>
            </a:pPr>
            <a:r>
              <a:rPr lang="en-US" sz="1800">
                <a:solidFill>
                  <a:srgbClr val="897B5B"/>
                </a:solidFill>
              </a:rPr>
              <a:t>501 S Pacific Ave | Glendale, CA 91204</a:t>
            </a:r>
          </a:p>
          <a:p>
            <a:pPr marL="0" marR="0" lvl="0" indent="0" algn="l" rtl="0">
              <a:spcBef>
                <a:spcPts val="0"/>
              </a:spcBef>
              <a:buNone/>
            </a:pPr>
            <a:endParaRPr/>
          </a:p>
          <a:p>
            <a:pPr marL="0" marR="0" lvl="0" indent="0" algn="l" rtl="0">
              <a:spcBef>
                <a:spcPts val="0"/>
              </a:spcBef>
              <a:buNone/>
            </a:pPr>
            <a:endParaRPr/>
          </a:p>
          <a:p>
            <a:pPr marL="0" marR="0" lvl="0" indent="0" algn="l" rtl="0">
              <a:spcBef>
                <a:spcPts val="0"/>
              </a:spcBef>
              <a:buNone/>
            </a:pPr>
            <a:endParaRPr/>
          </a:p>
          <a:p>
            <a:pPr marL="0" marR="0" lvl="0" indent="0" algn="l" rtl="0">
              <a:spcBef>
                <a:spcPts val="0"/>
              </a:spcBef>
              <a:buNone/>
            </a:pPr>
            <a:endParaRPr/>
          </a:p>
          <a:p>
            <a:pPr marL="0" marR="0" lvl="0" indent="0" algn="l" rtl="0">
              <a:spcBef>
                <a:spcPts val="0"/>
              </a:spcBef>
              <a:buNone/>
            </a:pPr>
            <a:endParaRPr/>
          </a:p>
          <a:p>
            <a:pPr marL="0" marR="0" lvl="0" indent="0" algn="l" rtl="0">
              <a:spcBef>
                <a:spcPts val="0"/>
              </a:spcBef>
              <a:buNone/>
            </a:pPr>
            <a:endParaRPr/>
          </a:p>
          <a:p>
            <a:pPr marL="0" marR="0" lvl="0" indent="0" algn="l" rtl="0">
              <a:spcBef>
                <a:spcPts val="0"/>
              </a:spcBef>
              <a:buNone/>
            </a:pPr>
            <a:endParaRPr sz="1800"/>
          </a:p>
        </p:txBody>
      </p:sp>
      <p:pic>
        <p:nvPicPr>
          <p:cNvPr id="229" name="Shape 229" descr="IMG_2434.JPG"/>
          <p:cNvPicPr preferRelativeResize="0"/>
          <p:nvPr/>
        </p:nvPicPr>
        <p:blipFill rotWithShape="1">
          <a:blip r:embed="rId3">
            <a:alphaModFix/>
          </a:blip>
          <a:srcRect l="2610" r="-2609"/>
          <a:stretch/>
        </p:blipFill>
        <p:spPr>
          <a:xfrm>
            <a:off x="3258337" y="4186743"/>
            <a:ext cx="2627322" cy="1970519"/>
          </a:xfrm>
          <a:prstGeom prst="rect">
            <a:avLst/>
          </a:prstGeom>
          <a:noFill/>
          <a:ln>
            <a:noFill/>
          </a:ln>
        </p:spPr>
      </p:pic>
      <p:pic>
        <p:nvPicPr>
          <p:cNvPr id="230" name="Shape 230" descr="IMG_2420.JPG"/>
          <p:cNvPicPr preferRelativeResize="0"/>
          <p:nvPr/>
        </p:nvPicPr>
        <p:blipFill>
          <a:blip r:embed="rId4">
            <a:alphaModFix/>
          </a:blip>
          <a:stretch>
            <a:fillRect/>
          </a:stretch>
        </p:blipFill>
        <p:spPr>
          <a:xfrm>
            <a:off x="6097575" y="4186749"/>
            <a:ext cx="2627322" cy="1970499"/>
          </a:xfrm>
          <a:prstGeom prst="rect">
            <a:avLst/>
          </a:prstGeom>
          <a:noFill/>
          <a:ln>
            <a:noFill/>
          </a:ln>
        </p:spPr>
      </p:pic>
      <p:pic>
        <p:nvPicPr>
          <p:cNvPr id="231" name="Shape 231" descr="IMG_2430.JPG"/>
          <p:cNvPicPr preferRelativeResize="0"/>
          <p:nvPr/>
        </p:nvPicPr>
        <p:blipFill>
          <a:blip r:embed="rId5">
            <a:alphaModFix/>
          </a:blip>
          <a:stretch>
            <a:fillRect/>
          </a:stretch>
        </p:blipFill>
        <p:spPr>
          <a:xfrm>
            <a:off x="305425" y="4186740"/>
            <a:ext cx="2627322" cy="1970499"/>
          </a:xfrm>
          <a:prstGeom prst="rect">
            <a:avLst/>
          </a:prstGeom>
          <a:noFill/>
          <a:ln>
            <a:noFill/>
          </a:ln>
        </p:spPr>
      </p:pic>
      <p:pic>
        <p:nvPicPr>
          <p:cNvPr id="232" name="Shape 232" descr="IMG_2424.JPG"/>
          <p:cNvPicPr preferRelativeResize="0"/>
          <p:nvPr/>
        </p:nvPicPr>
        <p:blipFill>
          <a:blip r:embed="rId6">
            <a:alphaModFix/>
          </a:blip>
          <a:stretch>
            <a:fillRect/>
          </a:stretch>
        </p:blipFill>
        <p:spPr>
          <a:xfrm>
            <a:off x="305425" y="1938974"/>
            <a:ext cx="2627322" cy="1970499"/>
          </a:xfrm>
          <a:prstGeom prst="rect">
            <a:avLst/>
          </a:prstGeom>
          <a:noFill/>
          <a:ln>
            <a:noFill/>
          </a:ln>
        </p:spPr>
      </p:pic>
      <p:pic>
        <p:nvPicPr>
          <p:cNvPr id="233" name="Shape 233" descr="IMG_2427.JPG"/>
          <p:cNvPicPr preferRelativeResize="0"/>
          <p:nvPr/>
        </p:nvPicPr>
        <p:blipFill>
          <a:blip r:embed="rId7">
            <a:alphaModFix/>
          </a:blip>
          <a:stretch>
            <a:fillRect/>
          </a:stretch>
        </p:blipFill>
        <p:spPr>
          <a:xfrm>
            <a:off x="6097599" y="1937876"/>
            <a:ext cx="2627322" cy="1970442"/>
          </a:xfrm>
          <a:prstGeom prst="rect">
            <a:avLst/>
          </a:prstGeom>
          <a:noFill/>
          <a:ln>
            <a:noFill/>
          </a:ln>
        </p:spPr>
      </p:pic>
      <p:pic>
        <p:nvPicPr>
          <p:cNvPr id="234" name="Shape 234" descr="IMG_2515.JPG"/>
          <p:cNvPicPr preferRelativeResize="0"/>
          <p:nvPr/>
        </p:nvPicPr>
        <p:blipFill>
          <a:blip r:embed="rId8">
            <a:alphaModFix/>
          </a:blip>
          <a:stretch>
            <a:fillRect/>
          </a:stretch>
        </p:blipFill>
        <p:spPr>
          <a:xfrm>
            <a:off x="3230637" y="1960812"/>
            <a:ext cx="2569072" cy="192681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Shape 240"/>
          <p:cNvSpPr txBox="1">
            <a:spLocks noGrp="1"/>
          </p:cNvSpPr>
          <p:nvPr>
            <p:ph type="title"/>
          </p:nvPr>
        </p:nvSpPr>
        <p:spPr>
          <a:xfrm>
            <a:off x="0" y="438055"/>
            <a:ext cx="8913900" cy="914400"/>
          </a:xfrm>
          <a:prstGeom prst="rect">
            <a:avLst/>
          </a:prstGeom>
        </p:spPr>
        <p:txBody>
          <a:bodyPr lIns="91425" tIns="91425" rIns="91425" bIns="91425" anchor="ctr" anchorCtr="0">
            <a:noAutofit/>
          </a:bodyPr>
          <a:lstStyle/>
          <a:p>
            <a:pPr lvl="0">
              <a:spcBef>
                <a:spcPts val="0"/>
              </a:spcBef>
              <a:buNone/>
            </a:pPr>
            <a:r>
              <a:rPr lang="en-US"/>
              <a:t>Community Centers’ Services</a:t>
            </a:r>
          </a:p>
        </p:txBody>
      </p:sp>
      <p:sp>
        <p:nvSpPr>
          <p:cNvPr id="241" name="Shape 241"/>
          <p:cNvSpPr txBox="1">
            <a:spLocks noGrp="1"/>
          </p:cNvSpPr>
          <p:nvPr>
            <p:ph type="body" idx="1"/>
          </p:nvPr>
        </p:nvSpPr>
        <p:spPr>
          <a:xfrm>
            <a:off x="294175" y="1507646"/>
            <a:ext cx="8430600" cy="4758600"/>
          </a:xfrm>
          <a:prstGeom prst="rect">
            <a:avLst/>
          </a:prstGeom>
        </p:spPr>
        <p:txBody>
          <a:bodyPr lIns="91425" tIns="91425" rIns="91425" bIns="91425" anchor="t" anchorCtr="0">
            <a:noAutofit/>
          </a:bodyPr>
          <a:lstStyle/>
          <a:p>
            <a:pPr marL="457200" lvl="0" indent="-228600" rtl="0">
              <a:spcBef>
                <a:spcPts val="0"/>
              </a:spcBef>
              <a:buClr>
                <a:srgbClr val="000000"/>
              </a:buClr>
              <a:buAutoNum type="arabicPeriod"/>
            </a:pPr>
            <a:r>
              <a:rPr lang="en-US">
                <a:solidFill>
                  <a:srgbClr val="000000"/>
                </a:solidFill>
              </a:rPr>
              <a:t>Senior Nutritional Home Delivered Meals Program</a:t>
            </a:r>
          </a:p>
          <a:p>
            <a:pPr marL="457200" lvl="0" indent="-228600" rtl="0">
              <a:spcBef>
                <a:spcPts val="0"/>
              </a:spcBef>
              <a:buClr>
                <a:srgbClr val="000000"/>
              </a:buClr>
              <a:buAutoNum type="arabicPeriod"/>
            </a:pPr>
            <a:r>
              <a:rPr lang="en-US">
                <a:solidFill>
                  <a:srgbClr val="000000"/>
                </a:solidFill>
              </a:rPr>
              <a:t>Free Noncredit ESL Classes</a:t>
            </a:r>
          </a:p>
          <a:p>
            <a:pPr marL="457200" lvl="0" indent="-228600" rtl="0">
              <a:spcBef>
                <a:spcPts val="0"/>
              </a:spcBef>
              <a:buClr>
                <a:srgbClr val="000000"/>
              </a:buClr>
              <a:buAutoNum type="arabicPeriod"/>
            </a:pPr>
            <a:r>
              <a:rPr lang="en-US">
                <a:solidFill>
                  <a:srgbClr val="000000"/>
                </a:solidFill>
              </a:rPr>
              <a:t>Glendale Teen Night Out</a:t>
            </a:r>
          </a:p>
          <a:p>
            <a:pPr marL="457200" lvl="0" indent="-228600" rtl="0">
              <a:spcBef>
                <a:spcPts val="0"/>
              </a:spcBef>
              <a:buClr>
                <a:srgbClr val="000000"/>
              </a:buClr>
              <a:buAutoNum type="arabicPeriod"/>
            </a:pPr>
            <a:r>
              <a:rPr lang="en-US">
                <a:solidFill>
                  <a:srgbClr val="000000"/>
                </a:solidFill>
              </a:rPr>
              <a:t>Parent’s Night Out</a:t>
            </a:r>
          </a:p>
          <a:p>
            <a:pPr marL="457200" lvl="0" indent="-228600" rtl="0">
              <a:spcBef>
                <a:spcPts val="0"/>
              </a:spcBef>
              <a:buClr>
                <a:srgbClr val="000000"/>
              </a:buClr>
              <a:buAutoNum type="arabicPeriod"/>
            </a:pPr>
            <a:r>
              <a:rPr lang="en-US">
                <a:solidFill>
                  <a:srgbClr val="000000"/>
                </a:solidFill>
              </a:rPr>
              <a:t>Effective Communication with Family Members</a:t>
            </a:r>
          </a:p>
          <a:p>
            <a:pPr marL="914400" lvl="1" indent="-228600" rtl="0">
              <a:spcBef>
                <a:spcPts val="0"/>
              </a:spcBef>
              <a:buClr>
                <a:srgbClr val="000000"/>
              </a:buClr>
              <a:buAutoNum type="alphaLcPeriod"/>
            </a:pPr>
            <a:r>
              <a:rPr lang="en-US">
                <a:solidFill>
                  <a:srgbClr val="000000"/>
                </a:solidFill>
              </a:rPr>
              <a:t>focus on the impact of effective communication within family system</a:t>
            </a:r>
          </a:p>
          <a:p>
            <a:pPr marL="914400" lvl="1" indent="-228600" rtl="0">
              <a:spcBef>
                <a:spcPts val="0"/>
              </a:spcBef>
              <a:buClr>
                <a:srgbClr val="000000"/>
              </a:buClr>
              <a:buAutoNum type="alphaLcPeriod"/>
            </a:pPr>
            <a:r>
              <a:rPr lang="en-US">
                <a:solidFill>
                  <a:srgbClr val="000000"/>
                </a:solidFill>
              </a:rPr>
              <a:t>touch upon relationships between all members of a family, including extended family</a:t>
            </a:r>
          </a:p>
          <a:p>
            <a:pPr marL="457200" lvl="0" indent="-228600" rtl="0">
              <a:spcBef>
                <a:spcPts val="0"/>
              </a:spcBef>
              <a:buClr>
                <a:srgbClr val="000000"/>
              </a:buClr>
              <a:buAutoNum type="arabicPeriod"/>
            </a:pPr>
            <a:r>
              <a:rPr lang="en-US">
                <a:solidFill>
                  <a:srgbClr val="000000"/>
                </a:solidFill>
              </a:rPr>
              <a:t>Youth Visual Arts, Dance &amp; Sport Classes</a:t>
            </a:r>
          </a:p>
          <a:p>
            <a:pPr marL="457200" lvl="0" indent="-228600" rtl="0">
              <a:spcBef>
                <a:spcPts val="0"/>
              </a:spcBef>
              <a:buClr>
                <a:srgbClr val="000000"/>
              </a:buClr>
              <a:buAutoNum type="arabicPeriod"/>
            </a:pPr>
            <a:r>
              <a:rPr lang="en-US">
                <a:solidFill>
                  <a:srgbClr val="000000"/>
                </a:solidFill>
              </a:rPr>
              <a:t>Youth Family Services Program</a:t>
            </a:r>
          </a:p>
          <a:p>
            <a:pPr marL="914400" lvl="1" indent="-228600" rtl="0">
              <a:spcBef>
                <a:spcPts val="0"/>
              </a:spcBef>
              <a:buClr>
                <a:srgbClr val="000000"/>
              </a:buClr>
              <a:buAutoNum type="alphaLcPeriod"/>
            </a:pPr>
            <a:r>
              <a:rPr lang="en-US">
                <a:solidFill>
                  <a:srgbClr val="000000"/>
                </a:solidFill>
              </a:rPr>
              <a:t>serves youth &amp; young-adults (ages 14-21) and families of Glendale by linking them with community-based social service providers &amp; public service agencies</a:t>
            </a:r>
          </a:p>
          <a:p>
            <a:pPr marL="914400" lvl="1" indent="-228600">
              <a:spcBef>
                <a:spcPts val="0"/>
              </a:spcBef>
              <a:buClr>
                <a:srgbClr val="000000"/>
              </a:buClr>
              <a:buAutoNum type="alphaLcPeriod"/>
            </a:pPr>
            <a:r>
              <a:rPr lang="en-US">
                <a:solidFill>
                  <a:srgbClr val="000000"/>
                </a:solidFill>
              </a:rPr>
              <a:t>services are FREE to Glendale residents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0" y="188158"/>
            <a:ext cx="8913813" cy="846715"/>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2970" b="0" i="0" u="none" strike="noStrike" cap="none">
                <a:solidFill>
                  <a:schemeClr val="lt1"/>
                </a:solidFill>
                <a:latin typeface="Questrial"/>
                <a:ea typeface="Questrial"/>
                <a:cs typeface="Questrial"/>
                <a:sym typeface="Questrial"/>
              </a:rPr>
              <a:t>Senior Citizens Center</a:t>
            </a:r>
            <a:br>
              <a:rPr lang="en-US" sz="3240" b="0" i="0" u="none" strike="noStrike" cap="none">
                <a:solidFill>
                  <a:schemeClr val="lt1"/>
                </a:solidFill>
                <a:latin typeface="Questrial"/>
                <a:ea typeface="Questrial"/>
                <a:cs typeface="Questrial"/>
                <a:sym typeface="Questrial"/>
              </a:rPr>
            </a:br>
            <a:r>
              <a:rPr lang="en-US" sz="3240" b="0" i="0" u="none" strike="noStrike" cap="none">
                <a:solidFill>
                  <a:schemeClr val="lt1"/>
                </a:solidFill>
                <a:latin typeface="Questrial"/>
                <a:ea typeface="Questrial"/>
                <a:cs typeface="Questrial"/>
                <a:sym typeface="Questrial"/>
              </a:rPr>
              <a:t>Glen Park at Glendale –  </a:t>
            </a:r>
            <a:r>
              <a:rPr lang="en-US" sz="2400" b="0" i="0" u="none" strike="noStrike" cap="none">
                <a:solidFill>
                  <a:schemeClr val="lt1"/>
                </a:solidFill>
                <a:latin typeface="Questrial"/>
                <a:ea typeface="Questrial"/>
                <a:cs typeface="Questrial"/>
                <a:sym typeface="Questrial"/>
              </a:rPr>
              <a:t>1</a:t>
            </a:r>
            <a:r>
              <a:rPr lang="en-US" sz="2400"/>
              <a:t>220</a:t>
            </a:r>
            <a:r>
              <a:rPr lang="en-US" sz="3240"/>
              <a:t> </a:t>
            </a:r>
            <a:r>
              <a:rPr lang="en-US" sz="2400" b="0" i="0" u="none" strike="noStrike" cap="none">
                <a:solidFill>
                  <a:schemeClr val="lt1"/>
                </a:solidFill>
                <a:latin typeface="Questrial"/>
                <a:ea typeface="Questrial"/>
                <a:cs typeface="Questrial"/>
                <a:sym typeface="Questrial"/>
              </a:rPr>
              <a:t>Mariposa St.</a:t>
            </a:r>
          </a:p>
        </p:txBody>
      </p:sp>
      <p:sp>
        <p:nvSpPr>
          <p:cNvPr id="247" name="Shape 247"/>
          <p:cNvSpPr txBox="1">
            <a:spLocks noGrp="1"/>
          </p:cNvSpPr>
          <p:nvPr>
            <p:ph type="body" idx="1"/>
          </p:nvPr>
        </p:nvSpPr>
        <p:spPr>
          <a:xfrm>
            <a:off x="0" y="1034874"/>
            <a:ext cx="9144000" cy="5823125"/>
          </a:xfrm>
          <a:prstGeom prst="rect">
            <a:avLst/>
          </a:prstGeom>
          <a:noFill/>
          <a:ln>
            <a:noFill/>
          </a:ln>
        </p:spPr>
        <p:txBody>
          <a:bodyPr lIns="91425" tIns="45700" rIns="91425" bIns="45700" anchor="t" anchorCtr="0">
            <a:noAutofit/>
          </a:bodyPr>
          <a:lstStyle/>
          <a:p>
            <a:pPr marL="0" marR="0" lvl="0" indent="0" algn="ctr" rtl="0">
              <a:spcBef>
                <a:spcPts val="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Assisted Living </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Provide care for individuals with early stages of memory impairment</a:t>
            </a:r>
          </a:p>
          <a:p>
            <a:pPr marL="0" marR="0" lvl="0" indent="0" algn="ctr"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Alzheimer's / Dementia Memory Care</a:t>
            </a:r>
          </a:p>
          <a:p>
            <a:pPr marL="0" marR="0" lvl="0" indent="0" algn="l" rtl="0">
              <a:spcBef>
                <a:spcPts val="200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   Stimulating Activities									Independence</a:t>
            </a:r>
          </a:p>
          <a:p>
            <a:pPr marL="0" marR="0" lvl="0" indent="0" algn="l" rtl="0">
              <a:spcBef>
                <a:spcPts val="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  </a:t>
            </a:r>
          </a:p>
          <a:p>
            <a:pPr marL="0" marR="0" lvl="0" indent="0" algn="l" rtl="0">
              <a:spcBef>
                <a:spcPts val="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  </a:t>
            </a:r>
          </a:p>
          <a:p>
            <a:pPr marL="0" marR="0" lvl="0" indent="0" algn="l" rtl="0">
              <a:spcBef>
                <a:spcPts val="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      Tailored Personal									Video Surveillance</a:t>
            </a:r>
          </a:p>
          <a:p>
            <a:pPr marL="0" marR="0" lvl="0" indent="0" algn="l" rtl="0">
              <a:spcBef>
                <a:spcPts val="0"/>
              </a:spcBef>
              <a:spcAft>
                <a:spcPts val="0"/>
              </a:spcAft>
              <a:buClr>
                <a:schemeClr val="accent1"/>
              </a:buClr>
              <a:buSzPct val="25000"/>
              <a:buFont typeface="Noto Sans Symbols"/>
              <a:buNone/>
            </a:pPr>
            <a:r>
              <a:rPr lang="en-US" sz="2000" b="0" i="0" u="none" strike="noStrike" cap="none">
                <a:solidFill>
                  <a:srgbClr val="897B5B"/>
                </a:solidFill>
                <a:latin typeface="Questrial"/>
                <a:ea typeface="Questrial"/>
                <a:cs typeface="Questrial"/>
                <a:sym typeface="Questrial"/>
              </a:rPr>
              <a:t>	           Care</a:t>
            </a:r>
          </a:p>
          <a:p>
            <a:pPr marL="0" marR="0" lvl="0" indent="0" algn="l" rtl="0">
              <a:spcBef>
                <a:spcPts val="0"/>
              </a:spcBef>
              <a:spcAft>
                <a:spcPts val="0"/>
              </a:spcAft>
              <a:buClr>
                <a:schemeClr val="accent1"/>
              </a:buClr>
              <a:buSzPct val="25000"/>
              <a:buFont typeface="Noto Sans Symbols"/>
              <a:buNone/>
            </a:pPr>
            <a:endParaRPr sz="2000" b="0" i="0" u="none" strike="noStrike" cap="none">
              <a:solidFill>
                <a:srgbClr val="897B5B"/>
              </a:solidFill>
              <a:latin typeface="Questrial"/>
              <a:ea typeface="Questrial"/>
              <a:cs typeface="Questrial"/>
              <a:sym typeface="Questrial"/>
            </a:endParaRPr>
          </a:p>
          <a:p>
            <a:pPr marL="0" marR="0" lvl="0" indent="0" algn="l" rtl="0">
              <a:spcBef>
                <a:spcPts val="0"/>
              </a:spcBef>
              <a:spcAft>
                <a:spcPts val="0"/>
              </a:spcAft>
              <a:buClr>
                <a:schemeClr val="accent1"/>
              </a:buClr>
              <a:buSzPct val="25000"/>
              <a:buFont typeface="Noto Sans Symbols"/>
              <a:buNone/>
            </a:pPr>
            <a:endParaRPr sz="2000" b="0" i="0" u="none" strike="noStrike" cap="none">
              <a:solidFill>
                <a:srgbClr val="897B5B"/>
              </a:solidFill>
              <a:latin typeface="Questrial"/>
              <a:ea typeface="Questrial"/>
              <a:cs typeface="Questrial"/>
              <a:sym typeface="Questrial"/>
            </a:endParaRPr>
          </a:p>
          <a:p>
            <a:pPr marL="0" marR="0" lvl="0" indent="457200" algn="l" rtl="0">
              <a:spcBef>
                <a:spcPts val="0"/>
              </a:spcBef>
              <a:spcAft>
                <a:spcPts val="0"/>
              </a:spcAft>
              <a:buClr>
                <a:schemeClr val="accent1"/>
              </a:buClr>
              <a:buSzPct val="25000"/>
              <a:buFont typeface="Noto Sans Symbols"/>
              <a:buNone/>
            </a:pPr>
            <a:endParaRPr/>
          </a:p>
          <a:p>
            <a:pPr marL="0" marR="0" lvl="0" indent="0" algn="l" rtl="0">
              <a:spcBef>
                <a:spcPts val="0"/>
              </a:spcBef>
              <a:spcAft>
                <a:spcPts val="0"/>
              </a:spcAft>
              <a:buClr>
                <a:schemeClr val="accent1"/>
              </a:buClr>
              <a:buSzPct val="25000"/>
              <a:buFont typeface="Noto Sans Symbols"/>
              <a:buNone/>
            </a:pPr>
            <a:r>
              <a:rPr lang="en-US"/>
              <a:t>     </a:t>
            </a:r>
            <a:r>
              <a:rPr lang="en-US" sz="2000" b="0" i="0" u="none" strike="noStrike" cap="none">
                <a:solidFill>
                  <a:srgbClr val="897B5B"/>
                </a:solidFill>
                <a:latin typeface="Questrial"/>
                <a:ea typeface="Questrial"/>
                <a:cs typeface="Questrial"/>
                <a:sym typeface="Questrial"/>
              </a:rPr>
              <a:t>Memory Impairment   								Community Outings	  </a:t>
            </a:r>
          </a:p>
          <a:p>
            <a:pPr marL="0" marR="0" lvl="0" indent="0" algn="l" rtl="0">
              <a:spcBef>
                <a:spcPts val="0"/>
              </a:spcBef>
              <a:spcAft>
                <a:spcPts val="0"/>
              </a:spcAft>
              <a:buClr>
                <a:schemeClr val="accent1"/>
              </a:buClr>
              <a:buSzPct val="25000"/>
              <a:buFont typeface="Noto Sans Symbols"/>
              <a:buNone/>
            </a:pPr>
            <a:r>
              <a:rPr lang="en-US"/>
              <a:t>              Specialists</a:t>
            </a:r>
            <a:r>
              <a:rPr lang="en-US" sz="2000" b="0" i="0" u="none" strike="noStrike" cap="none">
                <a:solidFill>
                  <a:srgbClr val="897B5B"/>
                </a:solidFill>
                <a:latin typeface="Questrial"/>
                <a:ea typeface="Questrial"/>
                <a:cs typeface="Questrial"/>
                <a:sym typeface="Questrial"/>
              </a:rPr>
              <a:t>       </a:t>
            </a:r>
          </a:p>
          <a:p>
            <a:pPr marL="0" marR="0" lvl="0" indent="0" algn="l" rtl="0">
              <a:spcBef>
                <a:spcPts val="2000"/>
              </a:spcBef>
              <a:spcAft>
                <a:spcPts val="0"/>
              </a:spcAft>
              <a:buClr>
                <a:schemeClr val="accent1"/>
              </a:buClr>
              <a:buSzPct val="25000"/>
              <a:buFont typeface="Noto Sans Symbols"/>
              <a:buNone/>
            </a:pPr>
            <a:endParaRPr sz="2000" b="0" i="0" u="none" strike="noStrike" cap="none">
              <a:solidFill>
                <a:srgbClr val="897B5B"/>
              </a:solidFill>
              <a:latin typeface="Questrial"/>
              <a:ea typeface="Questrial"/>
              <a:cs typeface="Questrial"/>
              <a:sym typeface="Questrial"/>
            </a:endParaRPr>
          </a:p>
          <a:p>
            <a:pPr marL="0" marR="0" lvl="0" indent="0" algn="ctr" rtl="0">
              <a:spcBef>
                <a:spcPts val="2000"/>
              </a:spcBef>
              <a:buClr>
                <a:schemeClr val="accent1"/>
              </a:buClr>
              <a:buSzPct val="25000"/>
              <a:buFont typeface="Noto Sans Symbols"/>
              <a:buNone/>
            </a:pPr>
            <a:endParaRPr sz="2000" b="0" i="0" u="none" strike="noStrike" cap="none">
              <a:solidFill>
                <a:srgbClr val="897B5B"/>
              </a:solidFill>
              <a:latin typeface="Questrial"/>
              <a:ea typeface="Questrial"/>
              <a:cs typeface="Questrial"/>
              <a:sym typeface="Questrial"/>
            </a:endParaRPr>
          </a:p>
        </p:txBody>
      </p:sp>
      <p:pic>
        <p:nvPicPr>
          <p:cNvPr id="248" name="Shape 248"/>
          <p:cNvPicPr preferRelativeResize="0"/>
          <p:nvPr/>
        </p:nvPicPr>
        <p:blipFill rotWithShape="1">
          <a:blip r:embed="rId3">
            <a:alphaModFix/>
          </a:blip>
          <a:srcRect/>
          <a:stretch/>
        </p:blipFill>
        <p:spPr>
          <a:xfrm>
            <a:off x="2849966" y="2538250"/>
            <a:ext cx="3213899" cy="42237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Shape 253"/>
          <p:cNvSpPr txBox="1">
            <a:spLocks noGrp="1"/>
          </p:cNvSpPr>
          <p:nvPr>
            <p:ph type="title"/>
          </p:nvPr>
        </p:nvSpPr>
        <p:spPr>
          <a:xfrm>
            <a:off x="0" y="514791"/>
            <a:ext cx="8915400" cy="15243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Chamber of Commerce</a:t>
            </a:r>
          </a:p>
          <a:p>
            <a:pPr marL="0" marR="0" lvl="0" indent="0" algn="l" rtl="0">
              <a:spcBef>
                <a:spcPts val="0"/>
              </a:spcBef>
              <a:buClr>
                <a:schemeClr val="lt1"/>
              </a:buClr>
              <a:buSzPct val="25000"/>
              <a:buFont typeface="Questrial"/>
              <a:buNone/>
            </a:pPr>
            <a:r>
              <a:rPr lang="en-US" sz="1800"/>
              <a:t>701 N. Brand Blvd., Suite 120, Glendale CA 91203</a:t>
            </a:r>
          </a:p>
        </p:txBody>
      </p:sp>
      <p:sp>
        <p:nvSpPr>
          <p:cNvPr id="254" name="Shape 254"/>
          <p:cNvSpPr txBox="1">
            <a:spLocks noGrp="1"/>
          </p:cNvSpPr>
          <p:nvPr>
            <p:ph type="body" idx="2"/>
          </p:nvPr>
        </p:nvSpPr>
        <p:spPr>
          <a:xfrm>
            <a:off x="251925" y="2039100"/>
            <a:ext cx="5332500" cy="4455000"/>
          </a:xfrm>
          <a:prstGeom prst="rect">
            <a:avLst/>
          </a:prstGeom>
        </p:spPr>
        <p:txBody>
          <a:bodyPr lIns="91425" tIns="91425" rIns="91425" bIns="91425" anchor="t" anchorCtr="0">
            <a:noAutofit/>
          </a:bodyPr>
          <a:lstStyle/>
          <a:p>
            <a:pPr marL="457200" lvl="0" indent="-330200" rtl="0">
              <a:spcBef>
                <a:spcPts val="0"/>
              </a:spcBef>
              <a:buClr>
                <a:srgbClr val="000000"/>
              </a:buClr>
              <a:buSzPct val="100000"/>
              <a:buChar char="●"/>
            </a:pPr>
            <a:r>
              <a:rPr lang="en-US" sz="1600" b="1">
                <a:solidFill>
                  <a:srgbClr val="000000"/>
                </a:solidFill>
              </a:rPr>
              <a:t>Mission</a:t>
            </a:r>
          </a:p>
          <a:p>
            <a:pPr marL="914400" lvl="1" indent="-330200" rtl="0">
              <a:spcBef>
                <a:spcPts val="0"/>
              </a:spcBef>
              <a:buClr>
                <a:srgbClr val="000000"/>
              </a:buClr>
              <a:buSzPct val="100000"/>
              <a:buChar char="○"/>
            </a:pPr>
            <a:r>
              <a:rPr lang="en-US" sz="1600">
                <a:solidFill>
                  <a:srgbClr val="000000"/>
                </a:solidFill>
              </a:rPr>
              <a:t>Serve the needs of business &amp; improving the quality of life in the community</a:t>
            </a:r>
          </a:p>
          <a:p>
            <a:pPr marL="457200" lvl="0" indent="-330200" rtl="0">
              <a:spcBef>
                <a:spcPts val="0"/>
              </a:spcBef>
              <a:buClr>
                <a:srgbClr val="000000"/>
              </a:buClr>
              <a:buSzPct val="100000"/>
              <a:buChar char="●"/>
            </a:pPr>
            <a:r>
              <a:rPr lang="en-US" sz="1600" b="1">
                <a:solidFill>
                  <a:srgbClr val="000000"/>
                </a:solidFill>
              </a:rPr>
              <a:t>The Voice of Business</a:t>
            </a:r>
          </a:p>
          <a:p>
            <a:pPr marL="914400" lvl="1" indent="-330200" rtl="0">
              <a:spcBef>
                <a:spcPts val="0"/>
              </a:spcBef>
              <a:buClr>
                <a:srgbClr val="000000"/>
              </a:buClr>
              <a:buSzPct val="100000"/>
              <a:buChar char="○"/>
            </a:pPr>
            <a:r>
              <a:rPr lang="en-US" sz="1600">
                <a:solidFill>
                  <a:srgbClr val="000000"/>
                </a:solidFill>
              </a:rPr>
              <a:t>serve more than 850 businesses &amp; organizations</a:t>
            </a:r>
          </a:p>
          <a:p>
            <a:pPr marL="457200" lvl="0" indent="-330200" rtl="0">
              <a:spcBef>
                <a:spcPts val="0"/>
              </a:spcBef>
              <a:buClr>
                <a:srgbClr val="000000"/>
              </a:buClr>
              <a:buSzPct val="100000"/>
              <a:buChar char="●"/>
            </a:pPr>
            <a:r>
              <a:rPr lang="en-US" sz="1600" b="1">
                <a:solidFill>
                  <a:srgbClr val="000000"/>
                </a:solidFill>
              </a:rPr>
              <a:t>Large &amp; Active Chamber</a:t>
            </a:r>
          </a:p>
          <a:p>
            <a:pPr marL="914400" lvl="1" indent="-330200" rtl="0">
              <a:spcBef>
                <a:spcPts val="0"/>
              </a:spcBef>
              <a:buClr>
                <a:srgbClr val="000000"/>
              </a:buClr>
              <a:buSzPct val="100000"/>
              <a:buChar char="○"/>
            </a:pPr>
            <a:r>
              <a:rPr lang="en-US" sz="1600">
                <a:solidFill>
                  <a:srgbClr val="000000"/>
                </a:solidFill>
              </a:rPr>
              <a:t>Offers a variety of benefits and opportunities for “building the business”</a:t>
            </a:r>
          </a:p>
          <a:p>
            <a:pPr marL="914400" lvl="1" indent="-330200" rtl="0">
              <a:spcBef>
                <a:spcPts val="0"/>
              </a:spcBef>
              <a:buClr>
                <a:srgbClr val="000000"/>
              </a:buClr>
              <a:buSzPct val="100000"/>
              <a:buChar char="○"/>
            </a:pPr>
            <a:r>
              <a:rPr lang="en-US" sz="1600">
                <a:solidFill>
                  <a:srgbClr val="000000"/>
                </a:solidFill>
              </a:rPr>
              <a:t>ie. Business Safety &amp; Security to Advocacy &amp; Government Relations, Leadership Glendale program</a:t>
            </a:r>
          </a:p>
          <a:p>
            <a:pPr marL="914400" lvl="1" indent="-330200" rtl="0">
              <a:spcBef>
                <a:spcPts val="0"/>
              </a:spcBef>
              <a:buClr>
                <a:srgbClr val="000000"/>
              </a:buClr>
              <a:buSzPct val="100000"/>
              <a:buChar char="○"/>
            </a:pPr>
            <a:r>
              <a:rPr lang="en-US" sz="1600">
                <a:solidFill>
                  <a:srgbClr val="000000"/>
                </a:solidFill>
              </a:rPr>
              <a:t>Collaborate with the City of Glendale &amp; other area governmental &amp; civic organizations when business &amp; community improvement matters are discussed and planned</a:t>
            </a:r>
          </a:p>
        </p:txBody>
      </p:sp>
      <p:pic>
        <p:nvPicPr>
          <p:cNvPr id="255" name="Shape 255" descr="File_000.jpeg"/>
          <p:cNvPicPr preferRelativeResize="0"/>
          <p:nvPr/>
        </p:nvPicPr>
        <p:blipFill>
          <a:blip r:embed="rId3">
            <a:alphaModFix/>
          </a:blip>
          <a:stretch>
            <a:fillRect/>
          </a:stretch>
        </p:blipFill>
        <p:spPr>
          <a:xfrm>
            <a:off x="5666650" y="2099400"/>
            <a:ext cx="3226974" cy="430262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Shape 261"/>
          <p:cNvSpPr txBox="1">
            <a:spLocks noGrp="1"/>
          </p:cNvSpPr>
          <p:nvPr>
            <p:ph type="title"/>
          </p:nvPr>
        </p:nvSpPr>
        <p:spPr>
          <a:xfrm>
            <a:off x="0" y="249375"/>
            <a:ext cx="8913900" cy="997500"/>
          </a:xfrm>
          <a:prstGeom prst="rect">
            <a:avLst/>
          </a:prstGeom>
        </p:spPr>
        <p:txBody>
          <a:bodyPr lIns="91425" tIns="91425" rIns="91425" bIns="91425" anchor="ctr" anchorCtr="0">
            <a:noAutofit/>
          </a:bodyPr>
          <a:lstStyle/>
          <a:p>
            <a:pPr lvl="0">
              <a:spcBef>
                <a:spcPts val="0"/>
              </a:spcBef>
              <a:buNone/>
            </a:pPr>
            <a:r>
              <a:rPr lang="en-US"/>
              <a:t>                     Glendale Fire Station 25</a:t>
            </a:r>
          </a:p>
          <a:p>
            <a:pPr lvl="0">
              <a:spcBef>
                <a:spcPts val="0"/>
              </a:spcBef>
              <a:buNone/>
            </a:pPr>
            <a:r>
              <a:rPr lang="en-US"/>
              <a:t>                    </a:t>
            </a:r>
            <a:r>
              <a:rPr lang="en-US" sz="2400"/>
              <a:t>353 N Chevy Chase Drive Glendale, CA</a:t>
            </a:r>
          </a:p>
        </p:txBody>
      </p:sp>
      <p:sp>
        <p:nvSpPr>
          <p:cNvPr id="262" name="Shape 262"/>
          <p:cNvSpPr txBox="1">
            <a:spLocks noGrp="1"/>
          </p:cNvSpPr>
          <p:nvPr>
            <p:ph type="body" idx="1"/>
          </p:nvPr>
        </p:nvSpPr>
        <p:spPr>
          <a:xfrm>
            <a:off x="0" y="1246875"/>
            <a:ext cx="9144000" cy="5424000"/>
          </a:xfrm>
          <a:prstGeom prst="rect">
            <a:avLst/>
          </a:prstGeom>
        </p:spPr>
        <p:txBody>
          <a:bodyPr lIns="91425" tIns="91425" rIns="91425" bIns="91425" anchor="t" anchorCtr="0">
            <a:noAutofit/>
          </a:bodyPr>
          <a:lstStyle/>
          <a:p>
            <a:pPr lvl="0" algn="ctr" rtl="0">
              <a:spcBef>
                <a:spcPts val="0"/>
              </a:spcBef>
              <a:buNone/>
            </a:pPr>
            <a:r>
              <a:rPr lang="en-US" sz="3000" b="1" u="sng">
                <a:solidFill>
                  <a:srgbClr val="000000"/>
                </a:solidFill>
              </a:rPr>
              <a:t>Mission:</a:t>
            </a:r>
          </a:p>
          <a:p>
            <a:pPr lvl="0" algn="ctr" rtl="0">
              <a:spcBef>
                <a:spcPts val="0"/>
              </a:spcBef>
              <a:buNone/>
            </a:pPr>
            <a:r>
              <a:rPr lang="en-US"/>
              <a:t>The mission of the Glendale Fire Department is to protect life and property by providing the highest level of service to the community.</a:t>
            </a:r>
          </a:p>
          <a:p>
            <a:pPr marL="0" lvl="0" indent="0" rtl="0">
              <a:spcBef>
                <a:spcPts val="0"/>
              </a:spcBef>
              <a:buNone/>
            </a:pPr>
            <a:r>
              <a:rPr lang="en-US"/>
              <a:t> Disaster/ Emergency  Preparedness</a:t>
            </a:r>
          </a:p>
          <a:p>
            <a:pPr marL="0" lvl="0" indent="0" rtl="0">
              <a:spcBef>
                <a:spcPts val="0"/>
              </a:spcBef>
              <a:buNone/>
            </a:pPr>
            <a:r>
              <a:rPr lang="en-US"/>
              <a:t>                           Disaster Drills</a:t>
            </a:r>
          </a:p>
          <a:p>
            <a:pPr lvl="0" rtl="0">
              <a:spcBef>
                <a:spcPts val="0"/>
              </a:spcBef>
              <a:buNone/>
            </a:pPr>
            <a:r>
              <a:rPr lang="en-US"/>
              <a:t>      When to call 911/ What to say</a:t>
            </a:r>
          </a:p>
          <a:p>
            <a:pPr lvl="0" rtl="0">
              <a:spcBef>
                <a:spcPts val="0"/>
              </a:spcBef>
              <a:buNone/>
            </a:pPr>
            <a:r>
              <a:rPr lang="en-US"/>
              <a:t>                      Fire Prevention</a:t>
            </a:r>
          </a:p>
          <a:p>
            <a:pPr lvl="0">
              <a:spcBef>
                <a:spcPts val="0"/>
              </a:spcBef>
              <a:buNone/>
            </a:pPr>
            <a:r>
              <a:rPr lang="en-US"/>
              <a:t>              Neighborhood Services </a:t>
            </a:r>
          </a:p>
          <a:p>
            <a:pPr lvl="0" rtl="0">
              <a:spcBef>
                <a:spcPts val="0"/>
              </a:spcBef>
              <a:buNone/>
            </a:pPr>
            <a:r>
              <a:rPr lang="en-US"/>
              <a:t>                 Bereavement Support</a:t>
            </a:r>
          </a:p>
          <a:p>
            <a:pPr lvl="0" rtl="0">
              <a:spcBef>
                <a:spcPts val="0"/>
              </a:spcBef>
              <a:buNone/>
            </a:pPr>
            <a:endParaRPr/>
          </a:p>
        </p:txBody>
      </p:sp>
      <p:pic>
        <p:nvPicPr>
          <p:cNvPr id="263" name="Shape 263" descr="IMG_2451.JPG"/>
          <p:cNvPicPr preferRelativeResize="0"/>
          <p:nvPr/>
        </p:nvPicPr>
        <p:blipFill>
          <a:blip r:embed="rId3">
            <a:alphaModFix/>
          </a:blip>
          <a:stretch>
            <a:fillRect/>
          </a:stretch>
        </p:blipFill>
        <p:spPr>
          <a:xfrm>
            <a:off x="4411175" y="3132850"/>
            <a:ext cx="4502724" cy="33770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Shape 269"/>
          <p:cNvSpPr txBox="1">
            <a:spLocks noGrp="1"/>
          </p:cNvSpPr>
          <p:nvPr>
            <p:ph type="title"/>
          </p:nvPr>
        </p:nvSpPr>
        <p:spPr>
          <a:xfrm>
            <a:off x="0" y="1123855"/>
            <a:ext cx="8913900" cy="914400"/>
          </a:xfrm>
          <a:prstGeom prst="rect">
            <a:avLst/>
          </a:prstGeom>
        </p:spPr>
        <p:txBody>
          <a:bodyPr lIns="91425" tIns="91425" rIns="91425" bIns="91425" anchor="ctr" anchorCtr="0">
            <a:noAutofit/>
          </a:bodyPr>
          <a:lstStyle/>
          <a:p>
            <a:pPr lvl="0">
              <a:spcBef>
                <a:spcPts val="0"/>
              </a:spcBef>
              <a:buNone/>
            </a:pPr>
            <a:r>
              <a:rPr lang="en-US"/>
              <a:t>   Interview </a:t>
            </a:r>
          </a:p>
        </p:txBody>
      </p:sp>
      <p:sp>
        <p:nvSpPr>
          <p:cNvPr id="270" name="Shape 270"/>
          <p:cNvSpPr txBox="1">
            <a:spLocks noGrp="1"/>
          </p:cNvSpPr>
          <p:nvPr>
            <p:ph type="body" idx="1"/>
          </p:nvPr>
        </p:nvSpPr>
        <p:spPr>
          <a:xfrm>
            <a:off x="381000" y="2386274"/>
            <a:ext cx="8343900" cy="3880200"/>
          </a:xfrm>
          <a:prstGeom prst="rect">
            <a:avLst/>
          </a:prstGeom>
        </p:spPr>
        <p:txBody>
          <a:bodyPr lIns="91425" tIns="91425" rIns="91425" bIns="91425" anchor="t" anchorCtr="0">
            <a:noAutofit/>
          </a:bodyPr>
          <a:lstStyle/>
          <a:p>
            <a:pPr marL="457200" lvl="0" indent="-292100" rtl="0">
              <a:lnSpc>
                <a:spcPct val="115000"/>
              </a:lnSpc>
              <a:spcBef>
                <a:spcPts val="1100"/>
              </a:spcBef>
              <a:spcAft>
                <a:spcPts val="1100"/>
              </a:spcAft>
              <a:buClr>
                <a:srgbClr val="111111"/>
              </a:buClr>
              <a:buSzPct val="50000"/>
              <a:buFont typeface="Arial"/>
              <a:buChar char="●"/>
            </a:pPr>
            <a:r>
              <a:rPr lang="en-US"/>
              <a:t>M.S. </a:t>
            </a:r>
          </a:p>
          <a:p>
            <a:pPr marL="457200" lvl="0" indent="-298450" rtl="0">
              <a:lnSpc>
                <a:spcPct val="115000"/>
              </a:lnSpc>
              <a:spcBef>
                <a:spcPts val="1100"/>
              </a:spcBef>
              <a:spcAft>
                <a:spcPts val="1100"/>
              </a:spcAft>
              <a:buClr>
                <a:srgbClr val="111111"/>
              </a:buClr>
              <a:buSzPct val="55000"/>
              <a:buFont typeface="Arial"/>
              <a:buChar char="●"/>
            </a:pPr>
            <a:r>
              <a:rPr lang="en-US"/>
              <a:t>Female</a:t>
            </a:r>
          </a:p>
          <a:p>
            <a:pPr marL="457200" lvl="0" indent="-298450" rtl="0">
              <a:lnSpc>
                <a:spcPct val="115000"/>
              </a:lnSpc>
              <a:spcBef>
                <a:spcPts val="1100"/>
              </a:spcBef>
              <a:spcAft>
                <a:spcPts val="1100"/>
              </a:spcAft>
              <a:buClr>
                <a:srgbClr val="111111"/>
              </a:buClr>
              <a:buSzPct val="55000"/>
              <a:buFont typeface="Arial"/>
              <a:buChar char="●"/>
            </a:pPr>
            <a:r>
              <a:rPr lang="en-US"/>
              <a:t>Hispanic </a:t>
            </a:r>
          </a:p>
          <a:p>
            <a:pPr marL="457200" lvl="0" indent="-298450" rtl="0">
              <a:lnSpc>
                <a:spcPct val="115000"/>
              </a:lnSpc>
              <a:spcBef>
                <a:spcPts val="1100"/>
              </a:spcBef>
              <a:spcAft>
                <a:spcPts val="1100"/>
              </a:spcAft>
              <a:buClr>
                <a:srgbClr val="111111"/>
              </a:buClr>
              <a:buSzPct val="55000"/>
              <a:buFont typeface="Arial"/>
              <a:buChar char="●"/>
            </a:pPr>
            <a:r>
              <a:rPr lang="en-US"/>
              <a:t>54 Years </a:t>
            </a:r>
          </a:p>
          <a:p>
            <a:pPr marL="457200" lvl="0" indent="-298450" rtl="0">
              <a:lnSpc>
                <a:spcPct val="115000"/>
              </a:lnSpc>
              <a:spcBef>
                <a:spcPts val="1100"/>
              </a:spcBef>
              <a:spcAft>
                <a:spcPts val="1100"/>
              </a:spcAft>
              <a:buClr>
                <a:srgbClr val="111111"/>
              </a:buClr>
              <a:buSzPct val="55000"/>
              <a:buFont typeface="Arial"/>
              <a:buChar char="●"/>
            </a:pPr>
            <a:r>
              <a:rPr lang="en-US"/>
              <a:t>Glendale resident for 20 years</a:t>
            </a:r>
          </a:p>
          <a:p>
            <a:pPr marL="457200" lvl="0" indent="-298450" rtl="0">
              <a:lnSpc>
                <a:spcPct val="115000"/>
              </a:lnSpc>
              <a:spcBef>
                <a:spcPts val="1100"/>
              </a:spcBef>
              <a:spcAft>
                <a:spcPts val="1100"/>
              </a:spcAft>
              <a:buClr>
                <a:srgbClr val="111111"/>
              </a:buClr>
              <a:buSzPct val="55000"/>
              <a:buFont typeface="Arial"/>
              <a:buChar char="●"/>
            </a:pPr>
            <a:r>
              <a:rPr lang="en-US"/>
              <a:t>One  room apartment </a:t>
            </a:r>
          </a:p>
          <a:p>
            <a:pPr marL="457200" lvl="0" indent="-298450" rtl="0">
              <a:lnSpc>
                <a:spcPct val="115000"/>
              </a:lnSpc>
              <a:spcBef>
                <a:spcPts val="1100"/>
              </a:spcBef>
              <a:spcAft>
                <a:spcPts val="1100"/>
              </a:spcAft>
              <a:buClr>
                <a:srgbClr val="111111"/>
              </a:buClr>
              <a:buSzPct val="55000"/>
              <a:buFont typeface="Arial"/>
              <a:buChar char="●"/>
            </a:pPr>
            <a:r>
              <a:rPr lang="en-US"/>
              <a:t>$1100/ month </a:t>
            </a:r>
          </a:p>
          <a:p>
            <a:pPr marL="457200" lvl="0" indent="-298450" rtl="0">
              <a:lnSpc>
                <a:spcPct val="115000"/>
              </a:lnSpc>
              <a:spcBef>
                <a:spcPts val="1100"/>
              </a:spcBef>
              <a:spcAft>
                <a:spcPts val="1100"/>
              </a:spcAft>
              <a:buClr>
                <a:srgbClr val="111111"/>
              </a:buClr>
              <a:buSzPct val="55000"/>
              <a:buFont typeface="Arial"/>
              <a:buChar char="●"/>
            </a:pPr>
            <a:r>
              <a:rPr lang="en-US"/>
              <a:t>Likes to come to the park </a:t>
            </a:r>
          </a:p>
        </p:txBody>
      </p:sp>
      <p:pic>
        <p:nvPicPr>
          <p:cNvPr id="271" name="Shape 271"/>
          <p:cNvPicPr preferRelativeResize="0"/>
          <p:nvPr/>
        </p:nvPicPr>
        <p:blipFill>
          <a:blip r:embed="rId3">
            <a:alphaModFix/>
          </a:blip>
          <a:stretch>
            <a:fillRect/>
          </a:stretch>
        </p:blipFill>
        <p:spPr>
          <a:xfrm>
            <a:off x="4405099" y="2386274"/>
            <a:ext cx="4508804" cy="338161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54900" y="548546"/>
            <a:ext cx="8913900" cy="6546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Interview</a:t>
            </a:r>
          </a:p>
        </p:txBody>
      </p:sp>
      <p:sp>
        <p:nvSpPr>
          <p:cNvPr id="277" name="Shape 277"/>
          <p:cNvSpPr txBox="1">
            <a:spLocks noGrp="1"/>
          </p:cNvSpPr>
          <p:nvPr>
            <p:ph type="body" idx="1"/>
          </p:nvPr>
        </p:nvSpPr>
        <p:spPr>
          <a:xfrm>
            <a:off x="0" y="1203150"/>
            <a:ext cx="9144000" cy="5654700"/>
          </a:xfrm>
          <a:prstGeom prst="rect">
            <a:avLst/>
          </a:prstGeom>
          <a:noFill/>
          <a:ln w="9525" cap="flat" cmpd="sng">
            <a:solidFill>
              <a:srgbClr val="000000"/>
            </a:solidFill>
            <a:prstDash val="solid"/>
            <a:round/>
            <a:headEnd type="none" w="med" len="med"/>
            <a:tailEnd type="none" w="med" len="med"/>
          </a:ln>
        </p:spPr>
        <p:txBody>
          <a:bodyPr lIns="91425" tIns="45700" rIns="91425" bIns="45700" anchor="t" anchorCtr="0">
            <a:noAutofit/>
          </a:bodyPr>
          <a:lstStyle/>
          <a:p>
            <a:pPr marL="0" lvl="0" indent="0" rtl="0">
              <a:lnSpc>
                <a:spcPct val="100000"/>
              </a:lnSpc>
              <a:spcBef>
                <a:spcPts val="1100"/>
              </a:spcBef>
              <a:spcAft>
                <a:spcPts val="1100"/>
              </a:spcAft>
              <a:buNone/>
            </a:pPr>
            <a:r>
              <a:rPr lang="en-US" sz="1400" b="1">
                <a:solidFill>
                  <a:srgbClr val="000000"/>
                </a:solidFill>
                <a:highlight>
                  <a:srgbClr val="FFFFFF"/>
                </a:highlight>
              </a:rPr>
              <a:t>What is it like living in your community? </a:t>
            </a:r>
          </a:p>
          <a:p>
            <a:pPr marL="457200" lvl="0" indent="-317500" rtl="0">
              <a:lnSpc>
                <a:spcPct val="100000"/>
              </a:lnSpc>
              <a:spcBef>
                <a:spcPts val="1100"/>
              </a:spcBef>
              <a:spcAft>
                <a:spcPts val="1100"/>
              </a:spcAft>
              <a:buClr>
                <a:srgbClr val="897B5B"/>
              </a:buClr>
              <a:buSzPct val="100000"/>
            </a:pPr>
            <a:r>
              <a:rPr lang="en-US" sz="1400" i="1">
                <a:solidFill>
                  <a:srgbClr val="897B5B"/>
                </a:solidFill>
                <a:highlight>
                  <a:srgbClr val="FFFFFF"/>
                </a:highlight>
              </a:rPr>
              <a:t>It is good, although I wish people would slow down with they are driving. </a:t>
            </a:r>
          </a:p>
          <a:p>
            <a:pPr marL="457200" lvl="0" indent="-317500" rtl="0">
              <a:lnSpc>
                <a:spcPct val="100000"/>
              </a:lnSpc>
              <a:spcBef>
                <a:spcPts val="1100"/>
              </a:spcBef>
              <a:spcAft>
                <a:spcPts val="1100"/>
              </a:spcAft>
              <a:buClr>
                <a:srgbClr val="897B5B"/>
              </a:buClr>
              <a:buSzPct val="100000"/>
            </a:pPr>
            <a:r>
              <a:rPr lang="en-US" sz="1400" i="1">
                <a:solidFill>
                  <a:srgbClr val="897B5B"/>
                </a:solidFill>
                <a:highlight>
                  <a:srgbClr val="FFFFFF"/>
                </a:highlight>
              </a:rPr>
              <a:t>It is expensive to live in this city. It costs $1</a:t>
            </a:r>
            <a:r>
              <a:rPr lang="en-US" sz="1400" i="1">
                <a:highlight>
                  <a:srgbClr val="FFFFFF"/>
                </a:highlight>
              </a:rPr>
              <a:t>1</a:t>
            </a:r>
            <a:r>
              <a:rPr lang="en-US" sz="1400" i="1">
                <a:solidFill>
                  <a:srgbClr val="897B5B"/>
                </a:solidFill>
                <a:highlight>
                  <a:srgbClr val="FFFFFF"/>
                </a:highlight>
              </a:rPr>
              <a:t>00 for a 1 bedrm &amp; 1 bathrm. There is no rent control.</a:t>
            </a:r>
          </a:p>
          <a:p>
            <a:pPr marL="0" lvl="0" indent="0" rtl="0">
              <a:lnSpc>
                <a:spcPct val="100000"/>
              </a:lnSpc>
              <a:spcBef>
                <a:spcPts val="1100"/>
              </a:spcBef>
              <a:spcAft>
                <a:spcPts val="1100"/>
              </a:spcAft>
              <a:buNone/>
            </a:pPr>
            <a:r>
              <a:rPr lang="en-US" sz="1400" b="1">
                <a:solidFill>
                  <a:srgbClr val="000000"/>
                </a:solidFill>
                <a:highlight>
                  <a:srgbClr val="FFFFFF"/>
                </a:highlight>
              </a:rPr>
              <a:t>What are this community’s strengths? Weaknesses?</a:t>
            </a:r>
          </a:p>
          <a:p>
            <a:pPr marL="457200" lvl="0" indent="-317500" rtl="0">
              <a:lnSpc>
                <a:spcPct val="100000"/>
              </a:lnSpc>
              <a:spcBef>
                <a:spcPts val="1100"/>
              </a:spcBef>
              <a:spcAft>
                <a:spcPts val="1100"/>
              </a:spcAft>
              <a:buClr>
                <a:srgbClr val="897B5B"/>
              </a:buClr>
              <a:buSzPct val="100000"/>
            </a:pPr>
            <a:r>
              <a:rPr lang="en-US" sz="1400" i="1">
                <a:solidFill>
                  <a:srgbClr val="897B5B"/>
                </a:solidFill>
                <a:highlight>
                  <a:srgbClr val="FFFFFF"/>
                </a:highlight>
              </a:rPr>
              <a:t>What I like about Glendale is  the fact that there is a lot of police enforcement, let’s say if I call 911 they will show up in a heartbeat. Now, what I don’t like about Glendale is  the crazy drivers.  I can’t hardly stand them. You would  think that living right in front of this park they would slow down for the kids but they don’t care. About two years ago a lady passed away right here, she was just walking across the park and the car run her over. </a:t>
            </a:r>
          </a:p>
          <a:p>
            <a:pPr marL="0" lvl="0" indent="-69850" rtl="0">
              <a:lnSpc>
                <a:spcPct val="100000"/>
              </a:lnSpc>
              <a:spcBef>
                <a:spcPts val="1100"/>
              </a:spcBef>
              <a:spcAft>
                <a:spcPts val="1100"/>
              </a:spcAft>
              <a:buClr>
                <a:srgbClr val="000000"/>
              </a:buClr>
              <a:buSzPct val="78571"/>
              <a:buFont typeface="Arial"/>
              <a:buNone/>
            </a:pPr>
            <a:r>
              <a:rPr lang="en-US" sz="1400" b="1">
                <a:solidFill>
                  <a:srgbClr val="000000"/>
                </a:solidFill>
              </a:rPr>
              <a:t>What is the greatest health problem in this area?</a:t>
            </a:r>
          </a:p>
          <a:p>
            <a:pPr marL="457200" lvl="0" indent="-317500" rtl="0">
              <a:lnSpc>
                <a:spcPct val="100000"/>
              </a:lnSpc>
              <a:spcBef>
                <a:spcPts val="1100"/>
              </a:spcBef>
              <a:spcAft>
                <a:spcPts val="1100"/>
              </a:spcAft>
              <a:buClr>
                <a:srgbClr val="897B5B"/>
              </a:buClr>
              <a:buSzPct val="100000"/>
            </a:pPr>
            <a:r>
              <a:rPr lang="en-US" sz="1400" i="1">
                <a:solidFill>
                  <a:srgbClr val="897B5B"/>
                </a:solidFill>
              </a:rPr>
              <a:t>Smoking, there is kids in this park and people still come and smoke.</a:t>
            </a:r>
          </a:p>
          <a:p>
            <a:pPr marL="0" lvl="0" indent="-69850" rtl="0">
              <a:lnSpc>
                <a:spcPct val="100000"/>
              </a:lnSpc>
              <a:spcBef>
                <a:spcPts val="0"/>
              </a:spcBef>
              <a:spcAft>
                <a:spcPts val="0"/>
              </a:spcAft>
              <a:buClr>
                <a:srgbClr val="000000"/>
              </a:buClr>
              <a:buSzPct val="78571"/>
              <a:buFont typeface="Arial"/>
              <a:buNone/>
            </a:pPr>
            <a:r>
              <a:rPr lang="en-US" sz="1400" b="1">
                <a:solidFill>
                  <a:srgbClr val="000000"/>
                </a:solidFill>
              </a:rPr>
              <a:t>What seems to be the gossip center or the informal communication </a:t>
            </a:r>
          </a:p>
          <a:p>
            <a:pPr marL="0" lvl="0" indent="-69850" rtl="0">
              <a:lnSpc>
                <a:spcPct val="100000"/>
              </a:lnSpc>
              <a:spcBef>
                <a:spcPts val="0"/>
              </a:spcBef>
              <a:spcAft>
                <a:spcPts val="1000"/>
              </a:spcAft>
              <a:buClr>
                <a:srgbClr val="000000"/>
              </a:buClr>
              <a:buSzPct val="78571"/>
              <a:buFont typeface="Arial"/>
              <a:buNone/>
            </a:pPr>
            <a:r>
              <a:rPr lang="en-US" sz="1400" b="1">
                <a:solidFill>
                  <a:srgbClr val="000000"/>
                </a:solidFill>
              </a:rPr>
              <a:t>network of this community?</a:t>
            </a:r>
          </a:p>
          <a:p>
            <a:pPr marL="457200" lvl="0" indent="-317500" rtl="0">
              <a:lnSpc>
                <a:spcPct val="100000"/>
              </a:lnSpc>
              <a:spcBef>
                <a:spcPts val="0"/>
              </a:spcBef>
              <a:spcAft>
                <a:spcPts val="0"/>
              </a:spcAft>
              <a:buClr>
                <a:srgbClr val="897B5B"/>
              </a:buClr>
              <a:buSzPct val="100000"/>
            </a:pPr>
            <a:r>
              <a:rPr lang="en-US" sz="1400" i="1">
                <a:solidFill>
                  <a:srgbClr val="897B5B"/>
                </a:solidFill>
              </a:rPr>
              <a:t>If I  were to hear about something that occurred and didn’t know about then</a:t>
            </a:r>
          </a:p>
          <a:p>
            <a:pPr marL="0" lvl="0" indent="0" rtl="0">
              <a:lnSpc>
                <a:spcPct val="100000"/>
              </a:lnSpc>
              <a:spcBef>
                <a:spcPts val="0"/>
              </a:spcBef>
              <a:spcAft>
                <a:spcPts val="0"/>
              </a:spcAft>
              <a:buNone/>
            </a:pPr>
            <a:r>
              <a:rPr lang="en-US" sz="1400" i="1">
                <a:solidFill>
                  <a:srgbClr val="897B5B"/>
                </a:solidFill>
              </a:rPr>
              <a:t>            i’ll  go and ask my neighbors or people who come and hang out at the park</a:t>
            </a:r>
          </a:p>
          <a:p>
            <a:pPr marL="0" lvl="0" indent="0" rtl="0">
              <a:lnSpc>
                <a:spcPct val="100000"/>
              </a:lnSpc>
              <a:spcBef>
                <a:spcPts val="0"/>
              </a:spcBef>
              <a:spcAft>
                <a:spcPts val="0"/>
              </a:spcAft>
              <a:buNone/>
            </a:pPr>
            <a:r>
              <a:rPr lang="en-US" sz="1400" i="1">
                <a:solidFill>
                  <a:srgbClr val="897B5B"/>
                </a:solidFill>
              </a:rPr>
              <a:t>            or  maybe the news. </a:t>
            </a:r>
          </a:p>
          <a:p>
            <a:pPr marL="342900" marR="0" lvl="0" indent="-342900" algn="l" rtl="0">
              <a:lnSpc>
                <a:spcPct val="100000"/>
              </a:lnSpc>
              <a:spcBef>
                <a:spcPts val="0"/>
              </a:spcBef>
              <a:buClr>
                <a:schemeClr val="accent1"/>
              </a:buClr>
              <a:buSzPct val="111111"/>
              <a:buFont typeface="Noto Sans Symbols"/>
              <a:buNone/>
            </a:pPr>
            <a:endParaRPr sz="1800"/>
          </a:p>
        </p:txBody>
      </p:sp>
      <p:pic>
        <p:nvPicPr>
          <p:cNvPr id="278" name="Shape 278"/>
          <p:cNvPicPr preferRelativeResize="0"/>
          <p:nvPr/>
        </p:nvPicPr>
        <p:blipFill>
          <a:blip r:embed="rId3">
            <a:alphaModFix/>
          </a:blip>
          <a:stretch>
            <a:fillRect/>
          </a:stretch>
        </p:blipFill>
        <p:spPr>
          <a:xfrm>
            <a:off x="6918149" y="3930325"/>
            <a:ext cx="1836948" cy="216512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Shape 284"/>
          <p:cNvSpPr txBox="1">
            <a:spLocks noGrp="1"/>
          </p:cNvSpPr>
          <p:nvPr>
            <p:ph type="title"/>
          </p:nvPr>
        </p:nvSpPr>
        <p:spPr>
          <a:xfrm>
            <a:off x="0" y="358471"/>
            <a:ext cx="8913900" cy="685800"/>
          </a:xfrm>
          <a:prstGeom prst="rect">
            <a:avLst/>
          </a:prstGeom>
        </p:spPr>
        <p:txBody>
          <a:bodyPr lIns="91425" tIns="91425" rIns="91425" bIns="91425" anchor="ctr" anchorCtr="0">
            <a:noAutofit/>
          </a:bodyPr>
          <a:lstStyle/>
          <a:p>
            <a:pPr lvl="0">
              <a:spcBef>
                <a:spcPts val="0"/>
              </a:spcBef>
              <a:buNone/>
            </a:pPr>
            <a:r>
              <a:rPr lang="en-US"/>
              <a:t>Interview cont.</a:t>
            </a:r>
          </a:p>
        </p:txBody>
      </p:sp>
      <p:sp>
        <p:nvSpPr>
          <p:cNvPr id="285" name="Shape 285"/>
          <p:cNvSpPr txBox="1">
            <a:spLocks noGrp="1"/>
          </p:cNvSpPr>
          <p:nvPr>
            <p:ph type="body" idx="1"/>
          </p:nvPr>
        </p:nvSpPr>
        <p:spPr>
          <a:xfrm>
            <a:off x="0" y="1044275"/>
            <a:ext cx="9144000" cy="5813700"/>
          </a:xfrm>
          <a:prstGeom prst="rect">
            <a:avLst/>
          </a:prstGeom>
          <a:ln w="9525" cap="flat" cmpd="sng">
            <a:solidFill>
              <a:srgbClr val="111111"/>
            </a:solidFill>
            <a:prstDash val="solid"/>
            <a:round/>
            <a:headEnd type="none" w="med" len="med"/>
            <a:tailEnd type="none" w="med" len="med"/>
          </a:ln>
        </p:spPr>
        <p:txBody>
          <a:bodyPr lIns="91425" tIns="91425" rIns="91425" bIns="91425" anchor="t" anchorCtr="0">
            <a:noAutofit/>
          </a:bodyPr>
          <a:lstStyle/>
          <a:p>
            <a:pPr marL="0" lvl="0" indent="0" rtl="0">
              <a:lnSpc>
                <a:spcPct val="115000"/>
              </a:lnSpc>
              <a:spcBef>
                <a:spcPts val="1100"/>
              </a:spcBef>
              <a:spcAft>
                <a:spcPts val="1100"/>
              </a:spcAft>
              <a:buNone/>
            </a:pPr>
            <a:r>
              <a:rPr lang="en-US" sz="2400" b="1">
                <a:solidFill>
                  <a:srgbClr val="000000"/>
                </a:solidFill>
                <a:highlight>
                  <a:srgbClr val="FFFFFF"/>
                </a:highlight>
              </a:rPr>
              <a:t>How is employment for people these days?</a:t>
            </a:r>
          </a:p>
          <a:p>
            <a:pPr marL="457200" lvl="0" indent="-381000" rtl="0">
              <a:lnSpc>
                <a:spcPct val="115000"/>
              </a:lnSpc>
              <a:spcBef>
                <a:spcPts val="1100"/>
              </a:spcBef>
              <a:spcAft>
                <a:spcPts val="1100"/>
              </a:spcAft>
              <a:buClr>
                <a:srgbClr val="897B5B"/>
              </a:buClr>
              <a:buSzPct val="100000"/>
              <a:buFont typeface="Questrial"/>
            </a:pPr>
            <a:r>
              <a:rPr lang="en-US" sz="2400" i="1">
                <a:solidFill>
                  <a:srgbClr val="897B5B"/>
                </a:solidFill>
                <a:highlight>
                  <a:srgbClr val="FFFFFF"/>
                </a:highlight>
              </a:rPr>
              <a:t>Not sure how to answer that, I think it’s okay I work in </a:t>
            </a:r>
            <a:r>
              <a:rPr lang="en-US" sz="2400" i="1">
                <a:highlight>
                  <a:srgbClr val="FFFFFF"/>
                </a:highlight>
              </a:rPr>
              <a:t>R</a:t>
            </a:r>
            <a:r>
              <a:rPr lang="en-US" sz="2400" i="1">
                <a:solidFill>
                  <a:srgbClr val="897B5B"/>
                </a:solidFill>
                <a:highlight>
                  <a:srgbClr val="FFFFFF"/>
                </a:highlight>
              </a:rPr>
              <a:t>oss down the street and so far it’s good. </a:t>
            </a:r>
          </a:p>
          <a:p>
            <a:pPr marL="0" lvl="0" indent="0" rtl="0">
              <a:lnSpc>
                <a:spcPct val="115000"/>
              </a:lnSpc>
              <a:spcBef>
                <a:spcPts val="1100"/>
              </a:spcBef>
              <a:spcAft>
                <a:spcPts val="1100"/>
              </a:spcAft>
              <a:buNone/>
            </a:pPr>
            <a:r>
              <a:rPr lang="en-US" sz="2400" b="1">
                <a:solidFill>
                  <a:srgbClr val="000000"/>
                </a:solidFill>
                <a:highlight>
                  <a:srgbClr val="FFFFFF"/>
                </a:highlight>
              </a:rPr>
              <a:t>Do they have a family doctor? How accessible is the doctor?</a:t>
            </a:r>
          </a:p>
          <a:p>
            <a:pPr marL="457200" lvl="0" indent="-381000" rtl="0">
              <a:lnSpc>
                <a:spcPct val="115000"/>
              </a:lnSpc>
              <a:spcBef>
                <a:spcPts val="1100"/>
              </a:spcBef>
              <a:spcAft>
                <a:spcPts val="1100"/>
              </a:spcAft>
              <a:buClr>
                <a:srgbClr val="897B5B"/>
              </a:buClr>
              <a:buSzPct val="100000"/>
              <a:buFont typeface="Questrial"/>
            </a:pPr>
            <a:r>
              <a:rPr lang="en-US" sz="2400" i="1">
                <a:solidFill>
                  <a:srgbClr val="897B5B"/>
                </a:solidFill>
                <a:highlight>
                  <a:srgbClr val="FFFFFF"/>
                </a:highlight>
              </a:rPr>
              <a:t>Yes I do have a doctor, he is very accessible and easy to reach. </a:t>
            </a:r>
          </a:p>
          <a:p>
            <a:pPr marL="0" lvl="0" indent="0" rtl="0">
              <a:spcBef>
                <a:spcPts val="0"/>
              </a:spcBef>
              <a:buNone/>
            </a:pPr>
            <a:r>
              <a:rPr lang="en-US" sz="2400" b="1">
                <a:solidFill>
                  <a:srgbClr val="000000"/>
                </a:solidFill>
                <a:highlight>
                  <a:srgbClr val="FFFFFF"/>
                </a:highlight>
              </a:rPr>
              <a:t>What would it be like to be elderly or homeless in this community? </a:t>
            </a:r>
          </a:p>
          <a:p>
            <a:pPr marL="0" lvl="0" indent="0" rtl="0">
              <a:spcBef>
                <a:spcPts val="0"/>
              </a:spcBef>
              <a:buNone/>
            </a:pPr>
            <a:endParaRPr sz="2400">
              <a:solidFill>
                <a:srgbClr val="897B5B"/>
              </a:solidFill>
              <a:highlight>
                <a:srgbClr val="FFFFFF"/>
              </a:highlight>
            </a:endParaRPr>
          </a:p>
          <a:p>
            <a:pPr marL="457200" lvl="0" indent="-381000" rtl="0">
              <a:spcBef>
                <a:spcPts val="0"/>
              </a:spcBef>
              <a:buClr>
                <a:srgbClr val="897B5B"/>
              </a:buClr>
              <a:buSzPct val="100000"/>
            </a:pPr>
            <a:r>
              <a:rPr lang="en-US" sz="2400">
                <a:solidFill>
                  <a:srgbClr val="897B5B"/>
                </a:solidFill>
                <a:highlight>
                  <a:srgbClr val="FFFFFF"/>
                </a:highlight>
              </a:rPr>
              <a:t>God, that sounds horrible I mean I’m already old as you can see but homeless would be very tough. Just don’t do drugs and you’ll be fine.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Shape 291"/>
          <p:cNvSpPr txBox="1">
            <a:spLocks noGrp="1"/>
          </p:cNvSpPr>
          <p:nvPr>
            <p:ph type="title"/>
          </p:nvPr>
        </p:nvSpPr>
        <p:spPr>
          <a:xfrm>
            <a:off x="0" y="155875"/>
            <a:ext cx="8913900" cy="997500"/>
          </a:xfrm>
          <a:prstGeom prst="rect">
            <a:avLst/>
          </a:prstGeom>
        </p:spPr>
        <p:txBody>
          <a:bodyPr lIns="91425" tIns="91425" rIns="91425" bIns="91425" anchor="ctr" anchorCtr="0">
            <a:noAutofit/>
          </a:bodyPr>
          <a:lstStyle/>
          <a:p>
            <a:pPr lvl="0">
              <a:spcBef>
                <a:spcPts val="0"/>
              </a:spcBef>
              <a:buNone/>
            </a:pPr>
            <a:r>
              <a:rPr lang="en-US" sz="2400" b="1">
                <a:solidFill>
                  <a:srgbClr val="FFFFFF"/>
                </a:solidFill>
              </a:rPr>
              <a:t>What would it be like to be a young single teenage mother in this community?</a:t>
            </a:r>
          </a:p>
        </p:txBody>
      </p:sp>
      <p:sp>
        <p:nvSpPr>
          <p:cNvPr id="292" name="Shape 292"/>
          <p:cNvSpPr txBox="1">
            <a:spLocks noGrp="1"/>
          </p:cNvSpPr>
          <p:nvPr>
            <p:ph type="body" idx="1"/>
          </p:nvPr>
        </p:nvSpPr>
        <p:spPr>
          <a:xfrm>
            <a:off x="0" y="1153375"/>
            <a:ext cx="9144000" cy="5112900"/>
          </a:xfrm>
          <a:prstGeom prst="rect">
            <a:avLst/>
          </a:prstGeom>
        </p:spPr>
        <p:txBody>
          <a:bodyPr lIns="91425" tIns="91425" rIns="91425" bIns="91425" anchor="t" anchorCtr="0">
            <a:noAutofit/>
          </a:bodyPr>
          <a:lstStyle/>
          <a:p>
            <a:pPr marL="457200" lvl="0" indent="-228600" rtl="0">
              <a:spcBef>
                <a:spcPts val="0"/>
              </a:spcBef>
              <a:buClr>
                <a:srgbClr val="000000"/>
              </a:buClr>
            </a:pPr>
            <a:r>
              <a:rPr lang="en-US">
                <a:solidFill>
                  <a:srgbClr val="000000"/>
                </a:solidFill>
              </a:rPr>
              <a:t>A single mother living in this community could benefit from the many resources it provides  </a:t>
            </a:r>
          </a:p>
          <a:p>
            <a:pPr marL="457200" lvl="0" indent="-228600" rtl="0">
              <a:spcBef>
                <a:spcPts val="0"/>
              </a:spcBef>
              <a:buClr>
                <a:srgbClr val="000000"/>
              </a:buClr>
            </a:pPr>
            <a:r>
              <a:rPr lang="en-US" b="1">
                <a:solidFill>
                  <a:srgbClr val="000000"/>
                </a:solidFill>
              </a:rPr>
              <a:t>WIC + CalFresh</a:t>
            </a:r>
          </a:p>
        </p:txBody>
      </p:sp>
      <p:pic>
        <p:nvPicPr>
          <p:cNvPr id="293" name="Shape 293" descr="File_000.jpeg"/>
          <p:cNvPicPr preferRelativeResize="0"/>
          <p:nvPr/>
        </p:nvPicPr>
        <p:blipFill>
          <a:blip r:embed="rId3">
            <a:alphaModFix/>
          </a:blip>
          <a:stretch>
            <a:fillRect/>
          </a:stretch>
        </p:blipFill>
        <p:spPr>
          <a:xfrm>
            <a:off x="332075" y="2535837"/>
            <a:ext cx="2381752" cy="1786325"/>
          </a:xfrm>
          <a:prstGeom prst="rect">
            <a:avLst/>
          </a:prstGeom>
          <a:noFill/>
          <a:ln>
            <a:noFill/>
          </a:ln>
        </p:spPr>
      </p:pic>
      <p:pic>
        <p:nvPicPr>
          <p:cNvPr id="294" name="Shape 294" descr="File_001.jpeg"/>
          <p:cNvPicPr preferRelativeResize="0"/>
          <p:nvPr/>
        </p:nvPicPr>
        <p:blipFill>
          <a:blip r:embed="rId4">
            <a:alphaModFix/>
          </a:blip>
          <a:stretch>
            <a:fillRect/>
          </a:stretch>
        </p:blipFill>
        <p:spPr>
          <a:xfrm>
            <a:off x="3056725" y="1745675"/>
            <a:ext cx="5983375" cy="4965223"/>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Shape 299"/>
          <p:cNvSpPr txBox="1">
            <a:spLocks noGrp="1"/>
          </p:cNvSpPr>
          <p:nvPr>
            <p:ph type="title"/>
          </p:nvPr>
        </p:nvSpPr>
        <p:spPr>
          <a:xfrm>
            <a:off x="0" y="406776"/>
            <a:ext cx="8913900" cy="7311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Supermarket</a:t>
            </a:r>
            <a:r>
              <a:rPr lang="en-US"/>
              <a:t> </a:t>
            </a:r>
          </a:p>
        </p:txBody>
      </p:sp>
      <p:sp>
        <p:nvSpPr>
          <p:cNvPr id="300" name="Shape 300"/>
          <p:cNvSpPr txBox="1">
            <a:spLocks noGrp="1"/>
          </p:cNvSpPr>
          <p:nvPr>
            <p:ph type="body" idx="1"/>
          </p:nvPr>
        </p:nvSpPr>
        <p:spPr>
          <a:xfrm>
            <a:off x="679325" y="1371544"/>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3000" b="1">
                <a:solidFill>
                  <a:srgbClr val="000000"/>
                </a:solidFill>
              </a:rPr>
              <a:t>J</a:t>
            </a:r>
            <a:r>
              <a:rPr lang="en-US" sz="3000" b="1" i="0" u="none" strike="noStrike" cap="none">
                <a:solidFill>
                  <a:srgbClr val="000000"/>
                </a:solidFill>
                <a:latin typeface="Questrial"/>
                <a:ea typeface="Questrial"/>
                <a:cs typeface="Questrial"/>
                <a:sym typeface="Questrial"/>
              </a:rPr>
              <a:t>ons Market</a:t>
            </a:r>
            <a:r>
              <a:rPr lang="en-US" sz="3000" b="1">
                <a:solidFill>
                  <a:srgbClr val="000000"/>
                </a:solidFill>
              </a:rPr>
              <a:t>place</a:t>
            </a:r>
          </a:p>
        </p:txBody>
      </p:sp>
      <p:sp>
        <p:nvSpPr>
          <p:cNvPr id="301" name="Shape 301"/>
          <p:cNvSpPr txBox="1">
            <a:spLocks noGrp="1"/>
          </p:cNvSpPr>
          <p:nvPr>
            <p:ph type="body" idx="3"/>
          </p:nvPr>
        </p:nvSpPr>
        <p:spPr>
          <a:xfrm>
            <a:off x="5073975" y="1371545"/>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2300" b="1">
                <a:solidFill>
                  <a:srgbClr val="000000"/>
                </a:solidFill>
              </a:rPr>
              <a:t>Kozanian’s Ranch Market</a:t>
            </a:r>
          </a:p>
        </p:txBody>
      </p:sp>
      <p:pic>
        <p:nvPicPr>
          <p:cNvPr id="302" name="Shape 302" descr="IMG_2455.JPG"/>
          <p:cNvPicPr preferRelativeResize="0"/>
          <p:nvPr/>
        </p:nvPicPr>
        <p:blipFill>
          <a:blip r:embed="rId3">
            <a:alphaModFix/>
          </a:blip>
          <a:stretch>
            <a:fillRect/>
          </a:stretch>
        </p:blipFill>
        <p:spPr>
          <a:xfrm>
            <a:off x="956075" y="1868050"/>
            <a:ext cx="3456573" cy="1824898"/>
          </a:xfrm>
          <a:prstGeom prst="rect">
            <a:avLst/>
          </a:prstGeom>
          <a:noFill/>
          <a:ln>
            <a:noFill/>
          </a:ln>
        </p:spPr>
      </p:pic>
      <p:pic>
        <p:nvPicPr>
          <p:cNvPr id="303" name="Shape 303" descr="IMG_2498.JPG"/>
          <p:cNvPicPr preferRelativeResize="0"/>
          <p:nvPr/>
        </p:nvPicPr>
        <p:blipFill>
          <a:blip r:embed="rId4">
            <a:alphaModFix/>
          </a:blip>
          <a:stretch>
            <a:fillRect/>
          </a:stretch>
        </p:blipFill>
        <p:spPr>
          <a:xfrm>
            <a:off x="5142775" y="1868050"/>
            <a:ext cx="3344901" cy="1824898"/>
          </a:xfrm>
          <a:prstGeom prst="rect">
            <a:avLst/>
          </a:prstGeom>
          <a:noFill/>
          <a:ln>
            <a:noFill/>
          </a:ln>
        </p:spPr>
      </p:pic>
      <p:sp>
        <p:nvSpPr>
          <p:cNvPr id="304" name="Shape 304"/>
          <p:cNvSpPr txBox="1"/>
          <p:nvPr/>
        </p:nvSpPr>
        <p:spPr>
          <a:xfrm>
            <a:off x="548400" y="3821650"/>
            <a:ext cx="8365500" cy="496500"/>
          </a:xfrm>
          <a:prstGeom prst="rect">
            <a:avLst/>
          </a:prstGeom>
          <a:noFill/>
          <a:ln>
            <a:noFill/>
          </a:ln>
        </p:spPr>
        <p:txBody>
          <a:bodyPr lIns="91425" tIns="91425" rIns="91425" bIns="91425" anchor="t" anchorCtr="0">
            <a:noAutofit/>
          </a:bodyPr>
          <a:lstStyle/>
          <a:p>
            <a:pPr lvl="0">
              <a:spcBef>
                <a:spcPts val="0"/>
              </a:spcBef>
              <a:buNone/>
            </a:pPr>
            <a:r>
              <a:rPr lang="en-US" sz="1800" b="1"/>
              <a:t>EGGS: 			$2.89								$1.99</a:t>
            </a:r>
          </a:p>
        </p:txBody>
      </p:sp>
      <p:pic>
        <p:nvPicPr>
          <p:cNvPr id="305" name="Shape 305" descr="IMG_2453.JPG"/>
          <p:cNvPicPr preferRelativeResize="0"/>
          <p:nvPr/>
        </p:nvPicPr>
        <p:blipFill>
          <a:blip r:embed="rId5">
            <a:alphaModFix/>
          </a:blip>
          <a:stretch>
            <a:fillRect/>
          </a:stretch>
        </p:blipFill>
        <p:spPr>
          <a:xfrm>
            <a:off x="986025" y="4318150"/>
            <a:ext cx="3574451" cy="1804531"/>
          </a:xfrm>
          <a:prstGeom prst="rect">
            <a:avLst/>
          </a:prstGeom>
          <a:noFill/>
          <a:ln>
            <a:noFill/>
          </a:ln>
        </p:spPr>
      </p:pic>
      <p:pic>
        <p:nvPicPr>
          <p:cNvPr id="306" name="Shape 306" descr="IMG_2497.JPG"/>
          <p:cNvPicPr preferRelativeResize="0"/>
          <p:nvPr/>
        </p:nvPicPr>
        <p:blipFill>
          <a:blip r:embed="rId6">
            <a:alphaModFix/>
          </a:blip>
          <a:stretch>
            <a:fillRect/>
          </a:stretch>
        </p:blipFill>
        <p:spPr>
          <a:xfrm>
            <a:off x="5027450" y="4318150"/>
            <a:ext cx="3574451" cy="1804531"/>
          </a:xfrm>
          <a:prstGeom prst="rect">
            <a:avLst/>
          </a:prstGeom>
          <a:noFill/>
          <a:ln>
            <a:noFill/>
          </a:ln>
        </p:spPr>
      </p:pic>
      <p:sp>
        <p:nvSpPr>
          <p:cNvPr id="307" name="Shape 307"/>
          <p:cNvSpPr txBox="1"/>
          <p:nvPr/>
        </p:nvSpPr>
        <p:spPr>
          <a:xfrm>
            <a:off x="679325" y="6157600"/>
            <a:ext cx="8145900" cy="571800"/>
          </a:xfrm>
          <a:prstGeom prst="rect">
            <a:avLst/>
          </a:prstGeom>
          <a:noFill/>
          <a:ln>
            <a:noFill/>
          </a:ln>
        </p:spPr>
        <p:txBody>
          <a:bodyPr lIns="91425" tIns="91425" rIns="91425" bIns="91425" anchor="t" anchorCtr="0">
            <a:noAutofit/>
          </a:bodyPr>
          <a:lstStyle/>
          <a:p>
            <a:pPr lvl="0" rtl="0">
              <a:spcBef>
                <a:spcPts val="0"/>
              </a:spcBef>
              <a:buNone/>
            </a:pPr>
            <a:r>
              <a:rPr lang="en-US" sz="1800" b="1"/>
              <a:t>MILK: 			$3.69								$3.99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Shape 312"/>
          <p:cNvSpPr txBox="1">
            <a:spLocks noGrp="1"/>
          </p:cNvSpPr>
          <p:nvPr>
            <p:ph type="title"/>
          </p:nvPr>
        </p:nvSpPr>
        <p:spPr>
          <a:xfrm>
            <a:off x="115050" y="221326"/>
            <a:ext cx="8913900" cy="7293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Supermarket</a:t>
            </a:r>
            <a:r>
              <a:rPr lang="en-US"/>
              <a:t> </a:t>
            </a:r>
          </a:p>
        </p:txBody>
      </p:sp>
      <p:pic>
        <p:nvPicPr>
          <p:cNvPr id="313" name="Shape 313" descr="IMG_2450.JPG"/>
          <p:cNvPicPr preferRelativeResize="0"/>
          <p:nvPr/>
        </p:nvPicPr>
        <p:blipFill>
          <a:blip r:embed="rId3">
            <a:alphaModFix/>
          </a:blip>
          <a:stretch>
            <a:fillRect/>
          </a:stretch>
        </p:blipFill>
        <p:spPr>
          <a:xfrm rot="-397699">
            <a:off x="289549" y="1806801"/>
            <a:ext cx="2335023" cy="1751271"/>
          </a:xfrm>
          <a:prstGeom prst="rect">
            <a:avLst/>
          </a:prstGeom>
          <a:noFill/>
          <a:ln>
            <a:noFill/>
          </a:ln>
        </p:spPr>
      </p:pic>
      <p:sp>
        <p:nvSpPr>
          <p:cNvPr id="314" name="Shape 314"/>
          <p:cNvSpPr txBox="1">
            <a:spLocks noGrp="1"/>
          </p:cNvSpPr>
          <p:nvPr>
            <p:ph type="body" idx="1"/>
          </p:nvPr>
        </p:nvSpPr>
        <p:spPr>
          <a:xfrm>
            <a:off x="679325" y="1219144"/>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3000" b="1">
                <a:solidFill>
                  <a:srgbClr val="000000"/>
                </a:solidFill>
              </a:rPr>
              <a:t>J</a:t>
            </a:r>
            <a:r>
              <a:rPr lang="en-US" sz="3000" b="1" i="0" u="none" strike="noStrike" cap="none">
                <a:solidFill>
                  <a:srgbClr val="000000"/>
                </a:solidFill>
                <a:latin typeface="Questrial"/>
                <a:ea typeface="Questrial"/>
                <a:cs typeface="Questrial"/>
                <a:sym typeface="Questrial"/>
              </a:rPr>
              <a:t>ons Market</a:t>
            </a:r>
            <a:r>
              <a:rPr lang="en-US" sz="3000" b="1">
                <a:solidFill>
                  <a:srgbClr val="000000"/>
                </a:solidFill>
              </a:rPr>
              <a:t>place</a:t>
            </a:r>
          </a:p>
        </p:txBody>
      </p:sp>
      <p:sp>
        <p:nvSpPr>
          <p:cNvPr id="315" name="Shape 315"/>
          <p:cNvSpPr txBox="1">
            <a:spLocks noGrp="1"/>
          </p:cNvSpPr>
          <p:nvPr>
            <p:ph type="body" idx="3"/>
          </p:nvPr>
        </p:nvSpPr>
        <p:spPr>
          <a:xfrm>
            <a:off x="5073975" y="1219145"/>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2300" b="1">
                <a:solidFill>
                  <a:srgbClr val="000000"/>
                </a:solidFill>
              </a:rPr>
              <a:t>Kozanian’s Ranch Market</a:t>
            </a:r>
          </a:p>
        </p:txBody>
      </p:sp>
      <p:pic>
        <p:nvPicPr>
          <p:cNvPr id="316" name="Shape 316" descr="IMG_2452.JPG"/>
          <p:cNvPicPr preferRelativeResize="0"/>
          <p:nvPr/>
        </p:nvPicPr>
        <p:blipFill>
          <a:blip r:embed="rId4">
            <a:alphaModFix/>
          </a:blip>
          <a:stretch>
            <a:fillRect/>
          </a:stretch>
        </p:blipFill>
        <p:spPr>
          <a:xfrm rot="610082">
            <a:off x="2500781" y="1935289"/>
            <a:ext cx="1636813" cy="2182447"/>
          </a:xfrm>
          <a:prstGeom prst="rect">
            <a:avLst/>
          </a:prstGeom>
          <a:noFill/>
          <a:ln>
            <a:noFill/>
          </a:ln>
        </p:spPr>
      </p:pic>
      <p:pic>
        <p:nvPicPr>
          <p:cNvPr id="317" name="Shape 317" descr="Screen Shot 2016-09-28 at 9.01.54 PM.png"/>
          <p:cNvPicPr preferRelativeResize="0"/>
          <p:nvPr/>
        </p:nvPicPr>
        <p:blipFill>
          <a:blip r:embed="rId5">
            <a:alphaModFix/>
          </a:blip>
          <a:stretch>
            <a:fillRect/>
          </a:stretch>
        </p:blipFill>
        <p:spPr>
          <a:xfrm>
            <a:off x="335975" y="3762978"/>
            <a:ext cx="2447050" cy="1830024"/>
          </a:xfrm>
          <a:prstGeom prst="rect">
            <a:avLst/>
          </a:prstGeom>
          <a:noFill/>
          <a:ln>
            <a:noFill/>
          </a:ln>
        </p:spPr>
      </p:pic>
      <p:pic>
        <p:nvPicPr>
          <p:cNvPr id="318" name="Shape 318" descr="IMG_2500.JPG"/>
          <p:cNvPicPr preferRelativeResize="0"/>
          <p:nvPr/>
        </p:nvPicPr>
        <p:blipFill>
          <a:blip r:embed="rId6">
            <a:alphaModFix/>
          </a:blip>
          <a:stretch>
            <a:fillRect/>
          </a:stretch>
        </p:blipFill>
        <p:spPr>
          <a:xfrm rot="-485032">
            <a:off x="4222597" y="1901493"/>
            <a:ext cx="2447048" cy="1835278"/>
          </a:xfrm>
          <a:prstGeom prst="rect">
            <a:avLst/>
          </a:prstGeom>
          <a:noFill/>
          <a:ln>
            <a:noFill/>
          </a:ln>
        </p:spPr>
      </p:pic>
      <p:pic>
        <p:nvPicPr>
          <p:cNvPr id="319" name="Shape 319" descr="IMG_2499.JPG"/>
          <p:cNvPicPr preferRelativeResize="0"/>
          <p:nvPr/>
        </p:nvPicPr>
        <p:blipFill>
          <a:blip r:embed="rId7">
            <a:alphaModFix/>
          </a:blip>
          <a:stretch>
            <a:fillRect/>
          </a:stretch>
        </p:blipFill>
        <p:spPr>
          <a:xfrm rot="889195">
            <a:off x="6633848" y="1934025"/>
            <a:ext cx="2219152" cy="1664348"/>
          </a:xfrm>
          <a:prstGeom prst="rect">
            <a:avLst/>
          </a:prstGeom>
          <a:noFill/>
          <a:ln>
            <a:noFill/>
          </a:ln>
        </p:spPr>
      </p:pic>
      <p:pic>
        <p:nvPicPr>
          <p:cNvPr id="320" name="Shape 320" descr="Screen Shot 2016-09-28 at 9.00.17 PM.png"/>
          <p:cNvPicPr preferRelativeResize="0"/>
          <p:nvPr/>
        </p:nvPicPr>
        <p:blipFill>
          <a:blip r:embed="rId8">
            <a:alphaModFix/>
          </a:blip>
          <a:stretch>
            <a:fillRect/>
          </a:stretch>
        </p:blipFill>
        <p:spPr>
          <a:xfrm>
            <a:off x="7318925" y="3660574"/>
            <a:ext cx="1576699" cy="2161024"/>
          </a:xfrm>
          <a:prstGeom prst="rect">
            <a:avLst/>
          </a:prstGeom>
          <a:noFill/>
          <a:ln>
            <a:noFill/>
          </a:ln>
        </p:spPr>
      </p:pic>
      <p:sp>
        <p:nvSpPr>
          <p:cNvPr id="321" name="Shape 321"/>
          <p:cNvSpPr txBox="1"/>
          <p:nvPr/>
        </p:nvSpPr>
        <p:spPr>
          <a:xfrm>
            <a:off x="2783025" y="4281825"/>
            <a:ext cx="4350900" cy="2176500"/>
          </a:xfrm>
          <a:prstGeom prst="rect">
            <a:avLst/>
          </a:prstGeom>
          <a:noFill/>
          <a:ln>
            <a:noFill/>
          </a:ln>
        </p:spPr>
        <p:txBody>
          <a:bodyPr lIns="91425" tIns="91425" rIns="91425" bIns="91425" anchor="t" anchorCtr="0">
            <a:noAutofit/>
          </a:bodyPr>
          <a:lstStyle/>
          <a:p>
            <a:pPr lvl="0" algn="ctr">
              <a:spcBef>
                <a:spcPts val="0"/>
              </a:spcBef>
              <a:buNone/>
            </a:pPr>
            <a:r>
              <a:rPr lang="en-US" sz="2000" b="1"/>
              <a:t>Chicken Breast:</a:t>
            </a:r>
          </a:p>
          <a:p>
            <a:pPr lvl="0" algn="ctr">
              <a:spcBef>
                <a:spcPts val="0"/>
              </a:spcBef>
              <a:buNone/>
            </a:pPr>
            <a:r>
              <a:rPr lang="en-US" sz="2000" b="1"/>
              <a:t>$2.99/lb  </a:t>
            </a:r>
            <a:r>
              <a:rPr lang="en-US" sz="2000" b="1">
                <a:solidFill>
                  <a:srgbClr val="FF0000"/>
                </a:solidFill>
              </a:rPr>
              <a:t>vs.</a:t>
            </a:r>
            <a:r>
              <a:rPr lang="en-US" sz="2000" b="1"/>
              <a:t>  $2.79/lb</a:t>
            </a:r>
          </a:p>
          <a:p>
            <a:pPr lvl="0" algn="ctr">
              <a:spcBef>
                <a:spcPts val="0"/>
              </a:spcBef>
              <a:buNone/>
            </a:pPr>
            <a:r>
              <a:rPr lang="en-US" sz="2000" b="1"/>
              <a:t>Salmon Fillets:</a:t>
            </a:r>
          </a:p>
          <a:p>
            <a:pPr lvl="0" algn="ctr">
              <a:spcBef>
                <a:spcPts val="0"/>
              </a:spcBef>
              <a:buNone/>
            </a:pPr>
            <a:r>
              <a:rPr lang="en-US" sz="2000" b="1"/>
              <a:t>$7.99/lb  </a:t>
            </a:r>
            <a:r>
              <a:rPr lang="en-US" sz="2000" b="1">
                <a:solidFill>
                  <a:srgbClr val="FF0000"/>
                </a:solidFill>
              </a:rPr>
              <a:t>vs.</a:t>
            </a:r>
            <a:r>
              <a:rPr lang="en-US" sz="2000" b="1"/>
              <a:t>  $7.99/lb</a:t>
            </a:r>
          </a:p>
          <a:p>
            <a:pPr lvl="0" algn="ctr" rtl="0">
              <a:spcBef>
                <a:spcPts val="0"/>
              </a:spcBef>
              <a:buNone/>
            </a:pPr>
            <a:r>
              <a:rPr lang="en-US" sz="2000" b="1"/>
              <a:t>Sugar:</a:t>
            </a:r>
          </a:p>
          <a:p>
            <a:pPr lvl="0" algn="ctr">
              <a:spcBef>
                <a:spcPts val="0"/>
              </a:spcBef>
              <a:buNone/>
            </a:pPr>
            <a:r>
              <a:rPr lang="en-US" sz="2000" b="1"/>
              <a:t>$2.79  </a:t>
            </a:r>
            <a:r>
              <a:rPr lang="en-US" sz="2000" b="1">
                <a:solidFill>
                  <a:srgbClr val="FF0000"/>
                </a:solidFill>
              </a:rPr>
              <a:t>vs.</a:t>
            </a:r>
            <a:r>
              <a:rPr lang="en-US" sz="2000" b="1"/>
              <a:t>  $2.99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5"/>
        <p:cNvGrpSpPr/>
        <p:nvPr/>
      </p:nvGrpSpPr>
      <p:grpSpPr>
        <a:xfrm>
          <a:off x="0" y="0"/>
          <a:ext cx="0" cy="0"/>
          <a:chOff x="0" y="0"/>
          <a:chExt cx="0" cy="0"/>
        </a:xfrm>
      </p:grpSpPr>
      <p:sp>
        <p:nvSpPr>
          <p:cNvPr id="326" name="Shape 326"/>
          <p:cNvSpPr txBox="1">
            <a:spLocks noGrp="1"/>
          </p:cNvSpPr>
          <p:nvPr>
            <p:ph type="title"/>
          </p:nvPr>
        </p:nvSpPr>
        <p:spPr>
          <a:xfrm>
            <a:off x="115050" y="160205"/>
            <a:ext cx="8913900" cy="9144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Supermarket</a:t>
            </a:r>
            <a:r>
              <a:rPr lang="en-US"/>
              <a:t> </a:t>
            </a:r>
          </a:p>
        </p:txBody>
      </p:sp>
      <p:sp>
        <p:nvSpPr>
          <p:cNvPr id="327" name="Shape 327"/>
          <p:cNvSpPr txBox="1">
            <a:spLocks noGrp="1"/>
          </p:cNvSpPr>
          <p:nvPr>
            <p:ph type="body" idx="1"/>
          </p:nvPr>
        </p:nvSpPr>
        <p:spPr>
          <a:xfrm>
            <a:off x="679325" y="1295344"/>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3000" b="1">
                <a:solidFill>
                  <a:srgbClr val="000000"/>
                </a:solidFill>
              </a:rPr>
              <a:t>J</a:t>
            </a:r>
            <a:r>
              <a:rPr lang="en-US" sz="3000" b="1" i="0" u="none" strike="noStrike" cap="none">
                <a:solidFill>
                  <a:srgbClr val="000000"/>
                </a:solidFill>
                <a:latin typeface="Questrial"/>
                <a:ea typeface="Questrial"/>
                <a:cs typeface="Questrial"/>
                <a:sym typeface="Questrial"/>
              </a:rPr>
              <a:t>ons Market</a:t>
            </a:r>
            <a:r>
              <a:rPr lang="en-US" sz="3000" b="1">
                <a:solidFill>
                  <a:srgbClr val="000000"/>
                </a:solidFill>
              </a:rPr>
              <a:t>place</a:t>
            </a:r>
          </a:p>
        </p:txBody>
      </p:sp>
      <p:sp>
        <p:nvSpPr>
          <p:cNvPr id="328" name="Shape 328"/>
          <p:cNvSpPr txBox="1">
            <a:spLocks noGrp="1"/>
          </p:cNvSpPr>
          <p:nvPr>
            <p:ph type="body" idx="3"/>
          </p:nvPr>
        </p:nvSpPr>
        <p:spPr>
          <a:xfrm>
            <a:off x="5073975" y="1295345"/>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2300" b="1">
                <a:solidFill>
                  <a:srgbClr val="000000"/>
                </a:solidFill>
              </a:rPr>
              <a:t>Kozanian’s Ranch Market</a:t>
            </a:r>
          </a:p>
        </p:txBody>
      </p:sp>
      <p:pic>
        <p:nvPicPr>
          <p:cNvPr id="329" name="Shape 329" descr="IMG_2462.JPG"/>
          <p:cNvPicPr preferRelativeResize="0"/>
          <p:nvPr/>
        </p:nvPicPr>
        <p:blipFill>
          <a:blip r:embed="rId3">
            <a:alphaModFix/>
          </a:blip>
          <a:stretch>
            <a:fillRect/>
          </a:stretch>
        </p:blipFill>
        <p:spPr>
          <a:xfrm rot="-590316">
            <a:off x="282318" y="1956311"/>
            <a:ext cx="2164788" cy="1623598"/>
          </a:xfrm>
          <a:prstGeom prst="rect">
            <a:avLst/>
          </a:prstGeom>
          <a:noFill/>
          <a:ln>
            <a:noFill/>
          </a:ln>
        </p:spPr>
      </p:pic>
      <p:pic>
        <p:nvPicPr>
          <p:cNvPr id="330" name="Shape 330" descr="IMG_2460.JPG"/>
          <p:cNvPicPr preferRelativeResize="0"/>
          <p:nvPr/>
        </p:nvPicPr>
        <p:blipFill>
          <a:blip r:embed="rId4">
            <a:alphaModFix/>
          </a:blip>
          <a:stretch>
            <a:fillRect/>
          </a:stretch>
        </p:blipFill>
        <p:spPr>
          <a:xfrm rot="402344">
            <a:off x="2591690" y="1908082"/>
            <a:ext cx="2235442" cy="1676612"/>
          </a:xfrm>
          <a:prstGeom prst="rect">
            <a:avLst/>
          </a:prstGeom>
          <a:noFill/>
          <a:ln>
            <a:noFill/>
          </a:ln>
        </p:spPr>
      </p:pic>
      <p:pic>
        <p:nvPicPr>
          <p:cNvPr id="331" name="Shape 331" descr="IMG_2464.JPG"/>
          <p:cNvPicPr preferRelativeResize="0"/>
          <p:nvPr/>
        </p:nvPicPr>
        <p:blipFill>
          <a:blip r:embed="rId5">
            <a:alphaModFix/>
          </a:blip>
          <a:stretch>
            <a:fillRect/>
          </a:stretch>
        </p:blipFill>
        <p:spPr>
          <a:xfrm>
            <a:off x="1100387" y="3433624"/>
            <a:ext cx="2114375" cy="1585774"/>
          </a:xfrm>
          <a:prstGeom prst="rect">
            <a:avLst/>
          </a:prstGeom>
          <a:noFill/>
          <a:ln>
            <a:noFill/>
          </a:ln>
        </p:spPr>
      </p:pic>
      <p:pic>
        <p:nvPicPr>
          <p:cNvPr id="332" name="Shape 332" descr="IMG_2505.JPG"/>
          <p:cNvPicPr preferRelativeResize="0"/>
          <p:nvPr/>
        </p:nvPicPr>
        <p:blipFill>
          <a:blip r:embed="rId6">
            <a:alphaModFix/>
          </a:blip>
          <a:stretch>
            <a:fillRect/>
          </a:stretch>
        </p:blipFill>
        <p:spPr>
          <a:xfrm>
            <a:off x="5371374" y="1783299"/>
            <a:ext cx="1572126" cy="2096148"/>
          </a:xfrm>
          <a:prstGeom prst="rect">
            <a:avLst/>
          </a:prstGeom>
          <a:noFill/>
          <a:ln>
            <a:noFill/>
          </a:ln>
        </p:spPr>
      </p:pic>
      <p:pic>
        <p:nvPicPr>
          <p:cNvPr id="333" name="Shape 333" descr="IMG_2508.JPG"/>
          <p:cNvPicPr preferRelativeResize="0"/>
          <p:nvPr/>
        </p:nvPicPr>
        <p:blipFill>
          <a:blip r:embed="rId7">
            <a:alphaModFix/>
          </a:blip>
          <a:stretch>
            <a:fillRect/>
          </a:stretch>
        </p:blipFill>
        <p:spPr>
          <a:xfrm>
            <a:off x="7050274" y="1783300"/>
            <a:ext cx="1572126" cy="2096174"/>
          </a:xfrm>
          <a:prstGeom prst="rect">
            <a:avLst/>
          </a:prstGeom>
          <a:noFill/>
          <a:ln>
            <a:noFill/>
          </a:ln>
        </p:spPr>
      </p:pic>
      <p:pic>
        <p:nvPicPr>
          <p:cNvPr id="334" name="Shape 334" descr="IMG_2504.JPG"/>
          <p:cNvPicPr preferRelativeResize="0"/>
          <p:nvPr/>
        </p:nvPicPr>
        <p:blipFill>
          <a:blip r:embed="rId8">
            <a:alphaModFix/>
          </a:blip>
          <a:stretch>
            <a:fillRect/>
          </a:stretch>
        </p:blipFill>
        <p:spPr>
          <a:xfrm>
            <a:off x="7050275" y="3982600"/>
            <a:ext cx="1686051" cy="2248084"/>
          </a:xfrm>
          <a:prstGeom prst="rect">
            <a:avLst/>
          </a:prstGeom>
          <a:noFill/>
          <a:ln>
            <a:noFill/>
          </a:ln>
        </p:spPr>
      </p:pic>
      <p:sp>
        <p:nvSpPr>
          <p:cNvPr id="335" name="Shape 335"/>
          <p:cNvSpPr txBox="1"/>
          <p:nvPr/>
        </p:nvSpPr>
        <p:spPr>
          <a:xfrm>
            <a:off x="2783025" y="3977025"/>
            <a:ext cx="4350900" cy="2176500"/>
          </a:xfrm>
          <a:prstGeom prst="rect">
            <a:avLst/>
          </a:prstGeom>
          <a:noFill/>
          <a:ln>
            <a:noFill/>
          </a:ln>
        </p:spPr>
        <p:txBody>
          <a:bodyPr lIns="91425" tIns="91425" rIns="91425" bIns="91425" anchor="t" anchorCtr="0">
            <a:noAutofit/>
          </a:bodyPr>
          <a:lstStyle/>
          <a:p>
            <a:pPr lvl="0" algn="ctr" rtl="0">
              <a:spcBef>
                <a:spcPts val="0"/>
              </a:spcBef>
              <a:buNone/>
            </a:pPr>
            <a:r>
              <a:rPr lang="en-US" sz="2000" b="1"/>
              <a:t>Apples:</a:t>
            </a:r>
          </a:p>
          <a:p>
            <a:pPr lvl="0" algn="ctr" rtl="0">
              <a:spcBef>
                <a:spcPts val="0"/>
              </a:spcBef>
              <a:buNone/>
            </a:pPr>
            <a:r>
              <a:rPr lang="en-US" sz="2000" b="1"/>
              <a:t>$0.99/lb  </a:t>
            </a:r>
            <a:r>
              <a:rPr lang="en-US" sz="2000" b="1">
                <a:solidFill>
                  <a:srgbClr val="FF0000"/>
                </a:solidFill>
              </a:rPr>
              <a:t>vs.</a:t>
            </a:r>
            <a:r>
              <a:rPr lang="en-US" sz="2000" b="1"/>
              <a:t>  $0.99/lb</a:t>
            </a:r>
          </a:p>
          <a:p>
            <a:pPr lvl="0" algn="ctr" rtl="0">
              <a:spcBef>
                <a:spcPts val="0"/>
              </a:spcBef>
              <a:buNone/>
            </a:pPr>
            <a:r>
              <a:rPr lang="en-US" sz="2000" b="1"/>
              <a:t>Bananas:</a:t>
            </a:r>
          </a:p>
          <a:p>
            <a:pPr lvl="0" algn="ctr" rtl="0">
              <a:spcBef>
                <a:spcPts val="0"/>
              </a:spcBef>
              <a:buNone/>
            </a:pPr>
            <a:r>
              <a:rPr lang="en-US" sz="2000" b="1"/>
              <a:t>$0.59/lb </a:t>
            </a:r>
            <a:r>
              <a:rPr lang="en-US" sz="2000" b="1">
                <a:solidFill>
                  <a:srgbClr val="FF0000"/>
                </a:solidFill>
              </a:rPr>
              <a:t>vs.</a:t>
            </a:r>
            <a:r>
              <a:rPr lang="en-US" sz="2000" b="1"/>
              <a:t>  $0.69/lb</a:t>
            </a:r>
          </a:p>
          <a:p>
            <a:pPr lvl="0" algn="ctr" rtl="0">
              <a:spcBef>
                <a:spcPts val="0"/>
              </a:spcBef>
              <a:buNone/>
            </a:pPr>
            <a:r>
              <a:rPr lang="en-US" sz="2000" b="1"/>
              <a:t>Watermelons:</a:t>
            </a:r>
          </a:p>
          <a:p>
            <a:pPr lvl="0" algn="ctr" rtl="0">
              <a:spcBef>
                <a:spcPts val="0"/>
              </a:spcBef>
              <a:buNone/>
            </a:pPr>
            <a:r>
              <a:rPr lang="en-US" sz="2000" b="1"/>
              <a:t>$1.99 each  </a:t>
            </a:r>
            <a:r>
              <a:rPr lang="en-US" sz="2000" b="1">
                <a:solidFill>
                  <a:srgbClr val="FF0000"/>
                </a:solidFill>
              </a:rPr>
              <a:t>vs.</a:t>
            </a:r>
            <a:r>
              <a:rPr lang="en-US" sz="2000" b="1"/>
              <a:t>  $0.99/ 2lb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Shape 340"/>
          <p:cNvSpPr txBox="1">
            <a:spLocks noGrp="1"/>
          </p:cNvSpPr>
          <p:nvPr>
            <p:ph type="title"/>
          </p:nvPr>
        </p:nvSpPr>
        <p:spPr>
          <a:xfrm>
            <a:off x="115050" y="167955"/>
            <a:ext cx="8913900" cy="9144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Supermarket</a:t>
            </a:r>
            <a:r>
              <a:rPr lang="en-US"/>
              <a:t> </a:t>
            </a:r>
          </a:p>
        </p:txBody>
      </p:sp>
      <p:sp>
        <p:nvSpPr>
          <p:cNvPr id="341" name="Shape 341"/>
          <p:cNvSpPr txBox="1">
            <a:spLocks noGrp="1"/>
          </p:cNvSpPr>
          <p:nvPr>
            <p:ph type="body" idx="1"/>
          </p:nvPr>
        </p:nvSpPr>
        <p:spPr>
          <a:xfrm>
            <a:off x="679325" y="1295344"/>
            <a:ext cx="3566100" cy="496500"/>
          </a:xfrm>
          <a:prstGeom prst="rect">
            <a:avLst/>
          </a:prstGeom>
          <a:noFill/>
          <a:ln>
            <a:noFill/>
          </a:ln>
        </p:spPr>
        <p:txBody>
          <a:bodyPr lIns="91425" tIns="45700" rIns="91425" bIns="45700" anchor="b" anchorCtr="0">
            <a:noAutofit/>
          </a:bodyPr>
          <a:lstStyle/>
          <a:p>
            <a:pPr marL="0" marR="0" lvl="0" indent="0" algn="ctr" rtl="0">
              <a:spcBef>
                <a:spcPts val="0"/>
              </a:spcBef>
              <a:buClr>
                <a:schemeClr val="accent1"/>
              </a:buClr>
              <a:buSzPct val="25000"/>
              <a:buFont typeface="Noto Sans Symbols"/>
              <a:buNone/>
            </a:pPr>
            <a:r>
              <a:rPr lang="en-US" sz="3000" b="1">
                <a:solidFill>
                  <a:srgbClr val="000000"/>
                </a:solidFill>
              </a:rPr>
              <a:t>J</a:t>
            </a:r>
            <a:r>
              <a:rPr lang="en-US" sz="3000" b="1" i="0" u="none" strike="noStrike" cap="none">
                <a:solidFill>
                  <a:srgbClr val="000000"/>
                </a:solidFill>
                <a:latin typeface="Questrial"/>
                <a:ea typeface="Questrial"/>
                <a:cs typeface="Questrial"/>
                <a:sym typeface="Questrial"/>
              </a:rPr>
              <a:t>ons Market</a:t>
            </a:r>
            <a:r>
              <a:rPr lang="en-US" sz="3000" b="1">
                <a:solidFill>
                  <a:srgbClr val="000000"/>
                </a:solidFill>
              </a:rPr>
              <a:t>place</a:t>
            </a:r>
          </a:p>
        </p:txBody>
      </p:sp>
      <p:sp>
        <p:nvSpPr>
          <p:cNvPr id="342" name="Shape 342"/>
          <p:cNvSpPr txBox="1">
            <a:spLocks noGrp="1"/>
          </p:cNvSpPr>
          <p:nvPr>
            <p:ph type="body" idx="3"/>
          </p:nvPr>
        </p:nvSpPr>
        <p:spPr>
          <a:xfrm>
            <a:off x="5073975" y="1295345"/>
            <a:ext cx="3566100" cy="496500"/>
          </a:xfrm>
          <a:prstGeom prst="rect">
            <a:avLst/>
          </a:prstGeom>
          <a:noFill/>
          <a:ln>
            <a:noFill/>
          </a:ln>
        </p:spPr>
        <p:txBody>
          <a:bodyPr lIns="91425" tIns="45700" rIns="91425" bIns="45700" anchor="b" anchorCtr="0">
            <a:noAutofit/>
          </a:bodyPr>
          <a:lstStyle/>
          <a:p>
            <a:pPr marL="0" marR="0" lvl="0" indent="0" algn="l" rtl="0">
              <a:spcBef>
                <a:spcPts val="0"/>
              </a:spcBef>
              <a:buClr>
                <a:schemeClr val="accent1"/>
              </a:buClr>
              <a:buSzPct val="25000"/>
              <a:buFont typeface="Noto Sans Symbols"/>
              <a:buNone/>
            </a:pPr>
            <a:r>
              <a:rPr lang="en-US" sz="2300" b="1">
                <a:solidFill>
                  <a:srgbClr val="000000"/>
                </a:solidFill>
              </a:rPr>
              <a:t>Kozanian’s Ranch Market</a:t>
            </a:r>
          </a:p>
        </p:txBody>
      </p:sp>
      <p:pic>
        <p:nvPicPr>
          <p:cNvPr id="343" name="Shape 343" descr="IMG_2461.JPG"/>
          <p:cNvPicPr preferRelativeResize="0"/>
          <p:nvPr/>
        </p:nvPicPr>
        <p:blipFill>
          <a:blip r:embed="rId3">
            <a:alphaModFix/>
          </a:blip>
          <a:stretch>
            <a:fillRect/>
          </a:stretch>
        </p:blipFill>
        <p:spPr>
          <a:xfrm>
            <a:off x="682464" y="2004848"/>
            <a:ext cx="3323187" cy="2492401"/>
          </a:xfrm>
          <a:prstGeom prst="rect">
            <a:avLst/>
          </a:prstGeom>
          <a:noFill/>
          <a:ln>
            <a:noFill/>
          </a:ln>
        </p:spPr>
      </p:pic>
      <p:sp>
        <p:nvSpPr>
          <p:cNvPr id="344" name="Shape 344"/>
          <p:cNvSpPr txBox="1"/>
          <p:nvPr/>
        </p:nvSpPr>
        <p:spPr>
          <a:xfrm>
            <a:off x="422875" y="769450"/>
            <a:ext cx="10590300" cy="1235400"/>
          </a:xfrm>
          <a:prstGeom prst="rect">
            <a:avLst/>
          </a:prstGeom>
          <a:noFill/>
          <a:ln>
            <a:noFill/>
          </a:ln>
        </p:spPr>
        <p:txBody>
          <a:bodyPr lIns="91425" tIns="91425" rIns="91425" bIns="91425" anchor="t" anchorCtr="0">
            <a:noAutofit/>
          </a:bodyPr>
          <a:lstStyle/>
          <a:p>
            <a:pPr lvl="0">
              <a:spcBef>
                <a:spcPts val="0"/>
              </a:spcBef>
              <a:buNone/>
            </a:pPr>
            <a:endParaRPr/>
          </a:p>
        </p:txBody>
      </p:sp>
      <p:pic>
        <p:nvPicPr>
          <p:cNvPr id="345" name="Shape 345" descr="IMG_2511.JPG"/>
          <p:cNvPicPr preferRelativeResize="0"/>
          <p:nvPr/>
        </p:nvPicPr>
        <p:blipFill>
          <a:blip r:embed="rId4">
            <a:alphaModFix/>
          </a:blip>
          <a:stretch>
            <a:fillRect/>
          </a:stretch>
        </p:blipFill>
        <p:spPr>
          <a:xfrm>
            <a:off x="4514174" y="1868050"/>
            <a:ext cx="2172376" cy="2896501"/>
          </a:xfrm>
          <a:prstGeom prst="rect">
            <a:avLst/>
          </a:prstGeom>
          <a:noFill/>
          <a:ln>
            <a:noFill/>
          </a:ln>
        </p:spPr>
      </p:pic>
      <p:pic>
        <p:nvPicPr>
          <p:cNvPr id="346" name="Shape 346" descr="IMG_2510.JPG"/>
          <p:cNvPicPr preferRelativeResize="0"/>
          <p:nvPr/>
        </p:nvPicPr>
        <p:blipFill>
          <a:blip r:embed="rId5">
            <a:alphaModFix/>
          </a:blip>
          <a:stretch>
            <a:fillRect/>
          </a:stretch>
        </p:blipFill>
        <p:spPr>
          <a:xfrm>
            <a:off x="6790874" y="1868050"/>
            <a:ext cx="2172376" cy="2896501"/>
          </a:xfrm>
          <a:prstGeom prst="rect">
            <a:avLst/>
          </a:prstGeom>
          <a:noFill/>
          <a:ln>
            <a:noFill/>
          </a:ln>
        </p:spPr>
      </p:pic>
      <p:sp>
        <p:nvSpPr>
          <p:cNvPr id="347" name="Shape 347"/>
          <p:cNvSpPr txBox="1"/>
          <p:nvPr/>
        </p:nvSpPr>
        <p:spPr>
          <a:xfrm>
            <a:off x="2249825" y="4840750"/>
            <a:ext cx="4350900" cy="1491300"/>
          </a:xfrm>
          <a:prstGeom prst="rect">
            <a:avLst/>
          </a:prstGeom>
          <a:noFill/>
          <a:ln>
            <a:noFill/>
          </a:ln>
        </p:spPr>
        <p:txBody>
          <a:bodyPr lIns="91425" tIns="91425" rIns="91425" bIns="91425" anchor="t" anchorCtr="0">
            <a:noAutofit/>
          </a:bodyPr>
          <a:lstStyle/>
          <a:p>
            <a:pPr lvl="0" algn="ctr" rtl="0">
              <a:spcBef>
                <a:spcPts val="0"/>
              </a:spcBef>
              <a:buNone/>
            </a:pPr>
            <a:r>
              <a:rPr lang="en-US" sz="2000" b="1"/>
              <a:t>Tomatoes:</a:t>
            </a:r>
          </a:p>
          <a:p>
            <a:pPr lvl="0" algn="ctr" rtl="0">
              <a:spcBef>
                <a:spcPts val="0"/>
              </a:spcBef>
              <a:buNone/>
            </a:pPr>
            <a:r>
              <a:rPr lang="en-US" sz="2000" b="1"/>
              <a:t>$0.89/lb  </a:t>
            </a:r>
            <a:r>
              <a:rPr lang="en-US" sz="2000" b="1">
                <a:solidFill>
                  <a:srgbClr val="FF0000"/>
                </a:solidFill>
              </a:rPr>
              <a:t>vs.</a:t>
            </a:r>
            <a:r>
              <a:rPr lang="en-US" sz="2000" b="1"/>
              <a:t>  $0.99/lb</a:t>
            </a:r>
          </a:p>
          <a:p>
            <a:pPr lvl="0" algn="ctr" rtl="0">
              <a:spcBef>
                <a:spcPts val="0"/>
              </a:spcBef>
              <a:buNone/>
            </a:pPr>
            <a:r>
              <a:rPr lang="en-US" sz="2000" b="1"/>
              <a:t>Cucumbers:</a:t>
            </a:r>
          </a:p>
          <a:p>
            <a:pPr lvl="0" algn="ctr" rtl="0">
              <a:spcBef>
                <a:spcPts val="0"/>
              </a:spcBef>
              <a:buNone/>
            </a:pPr>
            <a:r>
              <a:rPr lang="en-US" sz="2000" b="1"/>
              <a:t>$0.99/lb  </a:t>
            </a:r>
            <a:r>
              <a:rPr lang="en-US" sz="2000" b="1">
                <a:solidFill>
                  <a:srgbClr val="FF0000"/>
                </a:solidFill>
              </a:rPr>
              <a:t>vs.</a:t>
            </a:r>
            <a:r>
              <a:rPr lang="en-US" sz="2000" b="1"/>
              <a:t>  $1.19/lb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Shape 353"/>
          <p:cNvSpPr txBox="1">
            <a:spLocks noGrp="1"/>
          </p:cNvSpPr>
          <p:nvPr>
            <p:ph type="title"/>
          </p:nvPr>
        </p:nvSpPr>
        <p:spPr>
          <a:xfrm>
            <a:off x="0" y="514255"/>
            <a:ext cx="8913900" cy="914400"/>
          </a:xfrm>
          <a:prstGeom prst="rect">
            <a:avLst/>
          </a:prstGeom>
        </p:spPr>
        <p:txBody>
          <a:bodyPr lIns="91425" tIns="91425" rIns="91425" bIns="91425" anchor="ctr" anchorCtr="0">
            <a:noAutofit/>
          </a:bodyPr>
          <a:lstStyle/>
          <a:p>
            <a:pPr lvl="0">
              <a:spcBef>
                <a:spcPts val="0"/>
              </a:spcBef>
              <a:buNone/>
            </a:pPr>
            <a:r>
              <a:rPr lang="en-US"/>
              <a:t>Baby Items</a:t>
            </a:r>
          </a:p>
        </p:txBody>
      </p:sp>
      <p:sp>
        <p:nvSpPr>
          <p:cNvPr id="354" name="Shape 354"/>
          <p:cNvSpPr txBox="1">
            <a:spLocks noGrp="1"/>
          </p:cNvSpPr>
          <p:nvPr>
            <p:ph type="body" idx="1"/>
          </p:nvPr>
        </p:nvSpPr>
        <p:spPr>
          <a:xfrm>
            <a:off x="379937" y="1558813"/>
            <a:ext cx="3566100" cy="877800"/>
          </a:xfrm>
          <a:prstGeom prst="rect">
            <a:avLst/>
          </a:prstGeom>
        </p:spPr>
        <p:txBody>
          <a:bodyPr lIns="91425" tIns="91425" rIns="91425" bIns="91425" anchor="b" anchorCtr="0">
            <a:noAutofit/>
          </a:bodyPr>
          <a:lstStyle/>
          <a:p>
            <a:pPr lvl="0" algn="ctr">
              <a:spcBef>
                <a:spcPts val="0"/>
              </a:spcBef>
              <a:buClr>
                <a:schemeClr val="accent1"/>
              </a:buClr>
              <a:buSzPct val="25000"/>
              <a:buFont typeface="Noto Sans Symbols"/>
              <a:buNone/>
            </a:pPr>
            <a:r>
              <a:rPr lang="en-US" sz="3000" b="1">
                <a:solidFill>
                  <a:srgbClr val="000000"/>
                </a:solidFill>
              </a:rPr>
              <a:t>Jons Marketplace</a:t>
            </a:r>
          </a:p>
        </p:txBody>
      </p:sp>
      <p:sp>
        <p:nvSpPr>
          <p:cNvPr id="355" name="Shape 355"/>
          <p:cNvSpPr txBox="1">
            <a:spLocks noGrp="1"/>
          </p:cNvSpPr>
          <p:nvPr>
            <p:ph type="body" idx="3"/>
          </p:nvPr>
        </p:nvSpPr>
        <p:spPr>
          <a:xfrm>
            <a:off x="5147533" y="1688988"/>
            <a:ext cx="3566099" cy="877800"/>
          </a:xfrm>
          <a:prstGeom prst="rect">
            <a:avLst/>
          </a:prstGeom>
        </p:spPr>
        <p:txBody>
          <a:bodyPr lIns="91425" tIns="91425" rIns="91425" bIns="91425" anchor="b" anchorCtr="0">
            <a:noAutofit/>
          </a:bodyPr>
          <a:lstStyle/>
          <a:p>
            <a:pPr lvl="0" algn="ctr">
              <a:spcBef>
                <a:spcPts val="0"/>
              </a:spcBef>
              <a:buClr>
                <a:schemeClr val="accent1"/>
              </a:buClr>
              <a:buSzPct val="25000"/>
              <a:buFont typeface="Noto Sans Symbols"/>
              <a:buNone/>
            </a:pPr>
            <a:r>
              <a:rPr lang="en-US" sz="2300" b="1">
                <a:solidFill>
                  <a:srgbClr val="000000"/>
                </a:solidFill>
              </a:rPr>
              <a:t>Kozanian’s Ranch Market</a:t>
            </a:r>
          </a:p>
        </p:txBody>
      </p:sp>
      <p:pic>
        <p:nvPicPr>
          <p:cNvPr id="356" name="Shape 356" descr="Screen Shot 2016-09-28 at 8.58.09 PM.png"/>
          <p:cNvPicPr preferRelativeResize="0"/>
          <p:nvPr/>
        </p:nvPicPr>
        <p:blipFill>
          <a:blip r:embed="rId3">
            <a:alphaModFix/>
          </a:blip>
          <a:stretch>
            <a:fillRect/>
          </a:stretch>
        </p:blipFill>
        <p:spPr>
          <a:xfrm>
            <a:off x="5092874" y="2702124"/>
            <a:ext cx="3675400" cy="2717825"/>
          </a:xfrm>
          <a:prstGeom prst="rect">
            <a:avLst/>
          </a:prstGeom>
          <a:noFill/>
          <a:ln>
            <a:noFill/>
          </a:ln>
        </p:spPr>
      </p:pic>
      <p:pic>
        <p:nvPicPr>
          <p:cNvPr id="357" name="Shape 357" descr="IMG_2470.JPG"/>
          <p:cNvPicPr preferRelativeResize="0"/>
          <p:nvPr/>
        </p:nvPicPr>
        <p:blipFill>
          <a:blip r:embed="rId4">
            <a:alphaModFix/>
          </a:blip>
          <a:stretch>
            <a:fillRect/>
          </a:stretch>
        </p:blipFill>
        <p:spPr>
          <a:xfrm rot="679222">
            <a:off x="2459140" y="2607122"/>
            <a:ext cx="2359593" cy="1769680"/>
          </a:xfrm>
          <a:prstGeom prst="rect">
            <a:avLst/>
          </a:prstGeom>
          <a:noFill/>
          <a:ln>
            <a:noFill/>
          </a:ln>
        </p:spPr>
      </p:pic>
      <p:pic>
        <p:nvPicPr>
          <p:cNvPr id="358" name="Shape 358" descr="IMG_2467.JPG"/>
          <p:cNvPicPr preferRelativeResize="0"/>
          <p:nvPr/>
        </p:nvPicPr>
        <p:blipFill>
          <a:blip r:embed="rId5">
            <a:alphaModFix/>
          </a:blip>
          <a:stretch>
            <a:fillRect/>
          </a:stretch>
        </p:blipFill>
        <p:spPr>
          <a:xfrm rot="-338011">
            <a:off x="186809" y="2517399"/>
            <a:ext cx="2175679" cy="1631778"/>
          </a:xfrm>
          <a:prstGeom prst="rect">
            <a:avLst/>
          </a:prstGeom>
          <a:noFill/>
          <a:ln>
            <a:noFill/>
          </a:ln>
        </p:spPr>
      </p:pic>
      <p:pic>
        <p:nvPicPr>
          <p:cNvPr id="359" name="Shape 359" descr="IMG_2466.JPG"/>
          <p:cNvPicPr preferRelativeResize="0"/>
          <p:nvPr/>
        </p:nvPicPr>
        <p:blipFill>
          <a:blip r:embed="rId6">
            <a:alphaModFix/>
          </a:blip>
          <a:stretch>
            <a:fillRect/>
          </a:stretch>
        </p:blipFill>
        <p:spPr>
          <a:xfrm>
            <a:off x="818849" y="3855656"/>
            <a:ext cx="2266147" cy="1699618"/>
          </a:xfrm>
          <a:prstGeom prst="rect">
            <a:avLst/>
          </a:prstGeom>
          <a:noFill/>
          <a:ln>
            <a:noFill/>
          </a:ln>
        </p:spPr>
      </p:pic>
      <p:sp>
        <p:nvSpPr>
          <p:cNvPr id="360" name="Shape 360"/>
          <p:cNvSpPr txBox="1"/>
          <p:nvPr/>
        </p:nvSpPr>
        <p:spPr>
          <a:xfrm>
            <a:off x="818850" y="5555275"/>
            <a:ext cx="4667400" cy="995700"/>
          </a:xfrm>
          <a:prstGeom prst="rect">
            <a:avLst/>
          </a:prstGeom>
          <a:noFill/>
          <a:ln>
            <a:noFill/>
          </a:ln>
        </p:spPr>
        <p:txBody>
          <a:bodyPr lIns="91425" tIns="91425" rIns="91425" bIns="91425" anchor="t" anchorCtr="0">
            <a:noAutofit/>
          </a:bodyPr>
          <a:lstStyle/>
          <a:p>
            <a:pPr lvl="0">
              <a:spcBef>
                <a:spcPts val="0"/>
              </a:spcBef>
              <a:buNone/>
            </a:pPr>
            <a:r>
              <a:rPr lang="en-US" sz="1800" b="1"/>
              <a:t>Huggies Diaper (44 count): $12.19</a:t>
            </a:r>
          </a:p>
          <a:p>
            <a:pPr lvl="0">
              <a:spcBef>
                <a:spcPts val="0"/>
              </a:spcBef>
              <a:buNone/>
            </a:pPr>
            <a:r>
              <a:rPr lang="en-US" sz="1800" b="1"/>
              <a:t>Luvs Diaper (34 count): $6.99</a:t>
            </a:r>
          </a:p>
          <a:p>
            <a:pPr lvl="0">
              <a:spcBef>
                <a:spcPts val="0"/>
              </a:spcBef>
              <a:buNone/>
            </a:pPr>
            <a:r>
              <a:rPr lang="en-US" sz="1800" b="1"/>
              <a:t>Enfamil: $18.99-$19.99</a:t>
            </a:r>
          </a:p>
        </p:txBody>
      </p:sp>
      <p:sp>
        <p:nvSpPr>
          <p:cNvPr id="361" name="Shape 361"/>
          <p:cNvSpPr txBox="1"/>
          <p:nvPr/>
        </p:nvSpPr>
        <p:spPr>
          <a:xfrm>
            <a:off x="6131050" y="192025"/>
            <a:ext cx="7900500" cy="921600"/>
          </a:xfrm>
          <a:prstGeom prst="rect">
            <a:avLst/>
          </a:prstGeom>
          <a:noFill/>
          <a:ln>
            <a:noFill/>
          </a:ln>
        </p:spPr>
        <p:txBody>
          <a:bodyPr lIns="91425" tIns="91425" rIns="91425" bIns="91425" anchor="t" anchorCtr="0">
            <a:noAutofit/>
          </a:bodyPr>
          <a:lstStyle/>
          <a:p>
            <a:pPr lvl="0">
              <a:spcBef>
                <a:spcPts val="0"/>
              </a:spcBef>
              <a:buNone/>
            </a:pPr>
            <a:endParaRPr/>
          </a:p>
        </p:txBody>
      </p:sp>
      <p:sp>
        <p:nvSpPr>
          <p:cNvPr id="362" name="Shape 362"/>
          <p:cNvSpPr txBox="1"/>
          <p:nvPr/>
        </p:nvSpPr>
        <p:spPr>
          <a:xfrm>
            <a:off x="5092875" y="5555275"/>
            <a:ext cx="3820800" cy="507300"/>
          </a:xfrm>
          <a:prstGeom prst="rect">
            <a:avLst/>
          </a:prstGeom>
          <a:noFill/>
          <a:ln>
            <a:noFill/>
          </a:ln>
        </p:spPr>
        <p:txBody>
          <a:bodyPr lIns="91425" tIns="91425" rIns="91425" bIns="91425" anchor="t" anchorCtr="0">
            <a:noAutofit/>
          </a:bodyPr>
          <a:lstStyle/>
          <a:p>
            <a:pPr lvl="0" algn="ctr">
              <a:spcBef>
                <a:spcPts val="0"/>
              </a:spcBef>
              <a:buNone/>
            </a:pPr>
            <a:r>
              <a:rPr lang="en-US" sz="1800" b="1"/>
              <a:t>NO BABY ITEMS FOUND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title"/>
          </p:nvPr>
        </p:nvSpPr>
        <p:spPr>
          <a:xfrm>
            <a:off x="0" y="590455"/>
            <a:ext cx="8913900" cy="914400"/>
          </a:xfrm>
          <a:prstGeom prst="rect">
            <a:avLst/>
          </a:prstGeom>
          <a:solidFill>
            <a:schemeClr val="dk2"/>
          </a:solidFill>
          <a:ln>
            <a:noFill/>
          </a:ln>
        </p:spPr>
        <p:txBody>
          <a:bodyPr lIns="1188700" tIns="45700" rIns="274300" bIns="45700" anchor="ctr" anchorCtr="0">
            <a:noAutofit/>
          </a:bodyPr>
          <a:lstStyle/>
          <a:p>
            <a:pPr marL="0" marR="0" lvl="0" indent="0" algn="ctr" rtl="0">
              <a:spcBef>
                <a:spcPts val="0"/>
              </a:spcBef>
              <a:buClr>
                <a:schemeClr val="lt1"/>
              </a:buClr>
              <a:buSzPct val="25000"/>
              <a:buFont typeface="Questrial"/>
              <a:buNone/>
            </a:pPr>
            <a:r>
              <a:rPr lang="en-US" sz="2700"/>
              <a:t>Jons Marketplace vs. Kozanian’s Ranch Market</a:t>
            </a:r>
          </a:p>
        </p:txBody>
      </p:sp>
      <p:sp>
        <p:nvSpPr>
          <p:cNvPr id="368" name="Shape 368"/>
          <p:cNvSpPr txBox="1">
            <a:spLocks noGrp="1"/>
          </p:cNvSpPr>
          <p:nvPr>
            <p:ph type="body" idx="1"/>
          </p:nvPr>
        </p:nvSpPr>
        <p:spPr>
          <a:xfrm>
            <a:off x="240150" y="1504850"/>
            <a:ext cx="8663700" cy="2577000"/>
          </a:xfrm>
          <a:prstGeom prst="rect">
            <a:avLst/>
          </a:prstGeom>
          <a:noFill/>
          <a:ln>
            <a:noFill/>
          </a:ln>
        </p:spPr>
        <p:txBody>
          <a:bodyPr lIns="91425" tIns="45700" rIns="91425" bIns="45700" anchor="b" anchorCtr="0">
            <a:noAutofit/>
          </a:bodyPr>
          <a:lstStyle/>
          <a:p>
            <a:pPr marL="457200" marR="0" lvl="0" indent="-381000" algn="l" rtl="0">
              <a:spcBef>
                <a:spcPts val="0"/>
              </a:spcBef>
              <a:buClr>
                <a:srgbClr val="000000"/>
              </a:buClr>
              <a:buSzPct val="100000"/>
              <a:buFont typeface="Questrial"/>
            </a:pPr>
            <a:r>
              <a:rPr lang="en-US" sz="2400">
                <a:solidFill>
                  <a:srgbClr val="000000"/>
                </a:solidFill>
              </a:rPr>
              <a:t>Both markets allow everyone including those with disabilities to easily access the store</a:t>
            </a:r>
          </a:p>
          <a:p>
            <a:pPr marL="457200" marR="0" lvl="0" indent="-381000" algn="l" rtl="0">
              <a:spcBef>
                <a:spcPts val="0"/>
              </a:spcBef>
              <a:buClr>
                <a:srgbClr val="000000"/>
              </a:buClr>
              <a:buSzPct val="100000"/>
            </a:pPr>
            <a:r>
              <a:rPr lang="en-US" sz="2400">
                <a:solidFill>
                  <a:srgbClr val="000000"/>
                </a:solidFill>
              </a:rPr>
              <a:t>No folk medicines are sold in both stores</a:t>
            </a:r>
          </a:p>
          <a:p>
            <a:pPr marL="457200" marR="0" lvl="0" indent="-381000" algn="l" rtl="0">
              <a:spcBef>
                <a:spcPts val="0"/>
              </a:spcBef>
              <a:buClr>
                <a:srgbClr val="000000"/>
              </a:buClr>
              <a:buSzPct val="100000"/>
            </a:pPr>
            <a:r>
              <a:rPr lang="en-US" sz="2400">
                <a:solidFill>
                  <a:srgbClr val="000000"/>
                </a:solidFill>
              </a:rPr>
              <a:t>There is a diverse group of people who shop at both stores</a:t>
            </a:r>
          </a:p>
          <a:p>
            <a:pPr marL="457200" marR="0" lvl="0" indent="-381000" algn="l" rtl="0">
              <a:spcBef>
                <a:spcPts val="0"/>
              </a:spcBef>
              <a:buClr>
                <a:srgbClr val="000000"/>
              </a:buClr>
              <a:buSzPct val="100000"/>
            </a:pPr>
            <a:r>
              <a:rPr lang="en-US" sz="2400">
                <a:solidFill>
                  <a:srgbClr val="000000"/>
                </a:solidFill>
              </a:rPr>
              <a:t>Those who shop at these stores seem to be in the middle class.</a:t>
            </a:r>
          </a:p>
        </p:txBody>
      </p:sp>
      <p:pic>
        <p:nvPicPr>
          <p:cNvPr id="369" name="Shape 369" descr="IMG_2448.JPG"/>
          <p:cNvPicPr preferRelativeResize="0"/>
          <p:nvPr/>
        </p:nvPicPr>
        <p:blipFill>
          <a:blip r:embed="rId3">
            <a:alphaModFix/>
          </a:blip>
          <a:stretch>
            <a:fillRect/>
          </a:stretch>
        </p:blipFill>
        <p:spPr>
          <a:xfrm>
            <a:off x="931900" y="4081825"/>
            <a:ext cx="3235927" cy="2426949"/>
          </a:xfrm>
          <a:prstGeom prst="rect">
            <a:avLst/>
          </a:prstGeom>
          <a:noFill/>
          <a:ln>
            <a:noFill/>
          </a:ln>
        </p:spPr>
      </p:pic>
      <p:pic>
        <p:nvPicPr>
          <p:cNvPr id="370" name="Shape 370"/>
          <p:cNvPicPr preferRelativeResize="0"/>
          <p:nvPr/>
        </p:nvPicPr>
        <p:blipFill>
          <a:blip r:embed="rId4">
            <a:alphaModFix/>
          </a:blip>
          <a:stretch>
            <a:fillRect/>
          </a:stretch>
        </p:blipFill>
        <p:spPr>
          <a:xfrm>
            <a:off x="5171799" y="4038700"/>
            <a:ext cx="3246049" cy="2426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Shape 375"/>
          <p:cNvSpPr txBox="1">
            <a:spLocks noGrp="1"/>
          </p:cNvSpPr>
          <p:nvPr>
            <p:ph type="title"/>
          </p:nvPr>
        </p:nvSpPr>
        <p:spPr>
          <a:xfrm>
            <a:off x="115050" y="0"/>
            <a:ext cx="8913900" cy="6078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2800"/>
              <a:t>      Homeless Resources in Glendale, CA </a:t>
            </a:r>
          </a:p>
        </p:txBody>
      </p:sp>
      <p:sp>
        <p:nvSpPr>
          <p:cNvPr id="376" name="Shape 376"/>
          <p:cNvSpPr txBox="1">
            <a:spLocks noGrp="1"/>
          </p:cNvSpPr>
          <p:nvPr>
            <p:ph type="body" idx="1"/>
          </p:nvPr>
        </p:nvSpPr>
        <p:spPr>
          <a:xfrm>
            <a:off x="115050" y="607800"/>
            <a:ext cx="9028800" cy="6119700"/>
          </a:xfrm>
          <a:prstGeom prst="rect">
            <a:avLst/>
          </a:prstGeom>
          <a:noFill/>
          <a:ln>
            <a:noFill/>
          </a:ln>
        </p:spPr>
        <p:txBody>
          <a:bodyPr lIns="91425" tIns="45700" rIns="91425" bIns="45700" anchor="t" anchorCtr="0">
            <a:noAutofit/>
          </a:bodyPr>
          <a:lstStyle/>
          <a:p>
            <a:pPr marL="342900" marR="0" lvl="0" indent="-342900" rtl="0">
              <a:spcBef>
                <a:spcPts val="0"/>
              </a:spcBef>
              <a:buClr>
                <a:schemeClr val="accent1"/>
              </a:buClr>
              <a:buSzPct val="100000"/>
              <a:buFont typeface="Noto Sans Symbols"/>
              <a:buNone/>
            </a:pPr>
            <a:r>
              <a:rPr lang="en-US"/>
              <a:t>						                </a:t>
            </a:r>
            <a:r>
              <a:rPr lang="en-US" u="sng">
                <a:solidFill>
                  <a:srgbClr val="000000"/>
                </a:solidFill>
              </a:rPr>
              <a:t>Government Agencies </a:t>
            </a:r>
          </a:p>
          <a:p>
            <a:pPr marL="342900" marR="0" lvl="0" indent="-342900" algn="ctr" rtl="0">
              <a:spcBef>
                <a:spcPts val="0"/>
              </a:spcBef>
              <a:buClr>
                <a:schemeClr val="accent1"/>
              </a:buClr>
              <a:buSzPct val="100000"/>
              <a:buFont typeface="Noto Sans Symbols"/>
              <a:buNone/>
            </a:pPr>
            <a:r>
              <a:rPr lang="en-US"/>
              <a:t>(Department of Social Services, Employment Development Department,          Salvation Army, Easter Seals)</a:t>
            </a:r>
          </a:p>
          <a:p>
            <a:pPr marL="342900" marR="0" lvl="0" indent="-342900" algn="ctr" rtl="0">
              <a:spcBef>
                <a:spcPts val="0"/>
              </a:spcBef>
              <a:buClr>
                <a:schemeClr val="accent1"/>
              </a:buClr>
              <a:buSzPct val="100000"/>
              <a:buFont typeface="Noto Sans Symbols"/>
              <a:buNone/>
            </a:pPr>
            <a:r>
              <a:rPr lang="en-US" u="sng">
                <a:solidFill>
                  <a:srgbClr val="000000"/>
                </a:solidFill>
              </a:rPr>
              <a:t>Food </a:t>
            </a:r>
          </a:p>
          <a:p>
            <a:pPr marL="342900" marR="0" lvl="0" indent="-342900" algn="ctr" rtl="0">
              <a:spcBef>
                <a:spcPts val="0"/>
              </a:spcBef>
              <a:buClr>
                <a:schemeClr val="accent1"/>
              </a:buClr>
              <a:buSzPct val="100000"/>
              <a:buFont typeface="Noto Sans Symbols"/>
              <a:buNone/>
            </a:pPr>
            <a:r>
              <a:rPr lang="en-US"/>
              <a:t>(Cal-Fresh- former Food Stamps, Catholic Charities)</a:t>
            </a:r>
          </a:p>
          <a:p>
            <a:pPr marL="342900" marR="0" lvl="0" indent="-342900" algn="ctr" rtl="0">
              <a:spcBef>
                <a:spcPts val="0"/>
              </a:spcBef>
              <a:buClr>
                <a:schemeClr val="accent1"/>
              </a:buClr>
              <a:buSzPct val="100000"/>
              <a:buFont typeface="Noto Sans Symbols"/>
              <a:buNone/>
            </a:pPr>
            <a:r>
              <a:rPr lang="en-US" u="sng">
                <a:solidFill>
                  <a:srgbClr val="000000"/>
                </a:solidFill>
              </a:rPr>
              <a:t>Hospitals</a:t>
            </a:r>
          </a:p>
          <a:p>
            <a:pPr marL="342900" marR="0" lvl="0" indent="-342900" algn="ctr" rtl="0">
              <a:spcBef>
                <a:spcPts val="0"/>
              </a:spcBef>
              <a:buClr>
                <a:schemeClr val="accent1"/>
              </a:buClr>
              <a:buSzPct val="100000"/>
              <a:buFont typeface="Noto Sans Symbols"/>
              <a:buNone/>
            </a:pPr>
            <a:r>
              <a:rPr lang="en-US"/>
              <a:t>(Glendale Adventist Medical Health, Verdugo Hills Hospital, Kaiser Permanente / W. Glenoaks Blvd)</a:t>
            </a:r>
          </a:p>
          <a:p>
            <a:pPr marL="342900" marR="0" lvl="0" indent="-342900" algn="ctr" rtl="0">
              <a:spcBef>
                <a:spcPts val="0"/>
              </a:spcBef>
              <a:buClr>
                <a:schemeClr val="accent1"/>
              </a:buClr>
              <a:buSzPct val="100000"/>
              <a:buFont typeface="Noto Sans Symbols"/>
              <a:buNone/>
            </a:pPr>
            <a:r>
              <a:rPr lang="en-US" u="sng">
                <a:solidFill>
                  <a:srgbClr val="000000"/>
                </a:solidFill>
              </a:rPr>
              <a:t>Churches</a:t>
            </a:r>
          </a:p>
          <a:p>
            <a:pPr marL="342900" marR="0" lvl="0" indent="-342900" algn="ctr" rtl="0">
              <a:spcBef>
                <a:spcPts val="0"/>
              </a:spcBef>
              <a:buClr>
                <a:schemeClr val="accent1"/>
              </a:buClr>
              <a:buSzPct val="100000"/>
              <a:buFont typeface="Noto Sans Symbols"/>
              <a:buNone/>
            </a:pPr>
            <a:r>
              <a:rPr lang="en-US"/>
              <a:t>(First Evangelical Church, Calvary Chapel Glendale)</a:t>
            </a:r>
          </a:p>
          <a:p>
            <a:pPr marL="342900" marR="0" lvl="0" indent="-342900" algn="ctr" rtl="0">
              <a:spcBef>
                <a:spcPts val="0"/>
              </a:spcBef>
              <a:buClr>
                <a:schemeClr val="accent1"/>
              </a:buClr>
              <a:buSzPct val="100000"/>
              <a:buFont typeface="Noto Sans Symbols"/>
              <a:buNone/>
            </a:pPr>
            <a:r>
              <a:rPr lang="en-US" u="sng">
                <a:solidFill>
                  <a:srgbClr val="000000"/>
                </a:solidFill>
              </a:rPr>
              <a:t>Red Cross</a:t>
            </a:r>
          </a:p>
          <a:p>
            <a:pPr marL="342900" marR="0" lvl="0" indent="-342900" algn="ctr" rtl="0">
              <a:spcBef>
                <a:spcPts val="0"/>
              </a:spcBef>
              <a:buClr>
                <a:schemeClr val="accent1"/>
              </a:buClr>
              <a:buSzPct val="100000"/>
              <a:buFont typeface="Noto Sans Symbols"/>
              <a:buNone/>
            </a:pPr>
            <a:r>
              <a:rPr lang="en-US"/>
              <a:t>(American Red Cross)</a:t>
            </a:r>
          </a:p>
          <a:p>
            <a:pPr marL="342900" marR="0" lvl="0" indent="-342900" algn="ctr" rtl="0">
              <a:spcBef>
                <a:spcPts val="0"/>
              </a:spcBef>
              <a:buClr>
                <a:schemeClr val="accent1"/>
              </a:buClr>
              <a:buSzPct val="100000"/>
              <a:buFont typeface="Noto Sans Symbols"/>
              <a:buNone/>
            </a:pPr>
            <a:r>
              <a:rPr lang="en-US" u="sng">
                <a:solidFill>
                  <a:srgbClr val="000000"/>
                </a:solidFill>
              </a:rPr>
              <a:t>Domestic Violence</a:t>
            </a:r>
          </a:p>
          <a:p>
            <a:pPr marL="342900" marR="0" lvl="0" indent="-342900" algn="ctr" rtl="0">
              <a:spcBef>
                <a:spcPts val="0"/>
              </a:spcBef>
              <a:buClr>
                <a:schemeClr val="accent1"/>
              </a:buClr>
              <a:buSzPct val="100000"/>
              <a:buFont typeface="Noto Sans Symbols"/>
              <a:buNone/>
            </a:pPr>
            <a:r>
              <a:rPr lang="en-US"/>
              <a:t>( 274 E california Ave, Glendale, CA) </a:t>
            </a:r>
          </a:p>
          <a:p>
            <a:pPr marL="342900" marR="0" lvl="0" indent="-342900" algn="ctr" rtl="0">
              <a:spcBef>
                <a:spcPts val="0"/>
              </a:spcBef>
              <a:buClr>
                <a:schemeClr val="accent1"/>
              </a:buClr>
              <a:buSzPct val="100000"/>
              <a:buFont typeface="Noto Sans Symbols"/>
              <a:buNone/>
            </a:pPr>
            <a:r>
              <a:rPr lang="en-US" u="sng">
                <a:solidFill>
                  <a:srgbClr val="000000"/>
                </a:solidFill>
              </a:rPr>
              <a:t>Alcohol &amp; Drug Services</a:t>
            </a:r>
          </a:p>
          <a:p>
            <a:pPr marL="342900" marR="0" lvl="0" indent="-342900" algn="ctr" rtl="0">
              <a:spcBef>
                <a:spcPts val="0"/>
              </a:spcBef>
              <a:buClr>
                <a:schemeClr val="accent1"/>
              </a:buClr>
              <a:buSzPct val="100000"/>
              <a:buFont typeface="Noto Sans Symbols"/>
              <a:buNone/>
            </a:pPr>
            <a:r>
              <a:rPr lang="en-US"/>
              <a:t>(Glendale Adventist Medical Center:Employee Assistance Program)</a:t>
            </a:r>
          </a:p>
          <a:p>
            <a:pPr marL="342900" marR="0" lvl="0" indent="-342900" algn="ctr" rtl="0">
              <a:spcBef>
                <a:spcPts val="0"/>
              </a:spcBef>
              <a:buClr>
                <a:schemeClr val="accent1"/>
              </a:buClr>
              <a:buSzPct val="100000"/>
              <a:buFont typeface="Noto Sans Symbols"/>
              <a:buNone/>
            </a:pPr>
            <a:r>
              <a:rPr lang="en-US" u="sng">
                <a:solidFill>
                  <a:srgbClr val="000000"/>
                </a:solidFill>
              </a:rPr>
              <a:t>Senior Citizen Services</a:t>
            </a:r>
          </a:p>
          <a:p>
            <a:pPr marL="342900" marR="0" lvl="0" indent="-342900" algn="ctr" rtl="0">
              <a:spcBef>
                <a:spcPts val="0"/>
              </a:spcBef>
              <a:buClr>
                <a:schemeClr val="accent1"/>
              </a:buClr>
              <a:buSzPct val="100000"/>
              <a:buFont typeface="Noto Sans Symbols"/>
              <a:buNone/>
            </a:pPr>
            <a:r>
              <a:rPr lang="en-US"/>
              <a:t>(Armenian-American Council, Life Services Inc, </a:t>
            </a:r>
          </a:p>
          <a:p>
            <a:pPr marL="342900" marR="0" lvl="0" indent="-342900" algn="ctr" rtl="0">
              <a:spcBef>
                <a:spcPts val="0"/>
              </a:spcBef>
              <a:buClr>
                <a:schemeClr val="accent1"/>
              </a:buClr>
              <a:buSzPct val="100000"/>
              <a:buFont typeface="Noto Sans Symbols"/>
              <a:buNone/>
            </a:pPr>
            <a:r>
              <a:rPr lang="en-US"/>
              <a:t>Gardens, Home Instead Senior Center, Visiting Angels)</a:t>
            </a:r>
          </a:p>
          <a:p>
            <a:pPr marL="342900" marR="0" lvl="0" indent="-342900" algn="ctr" rtl="0">
              <a:spcBef>
                <a:spcPts val="0"/>
              </a:spcBef>
              <a:buClr>
                <a:schemeClr val="accent1"/>
              </a:buClr>
              <a:buSzPct val="142857"/>
              <a:buFont typeface="Noto Sans Symbols"/>
              <a:buNone/>
            </a:pPr>
            <a:r>
              <a:rPr lang="en-US" sz="1400"/>
              <a:t>                                                                                                                (Homeless Resources for Glendale California, 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Shape 381"/>
          <p:cNvSpPr txBox="1">
            <a:spLocks noGrp="1"/>
          </p:cNvSpPr>
          <p:nvPr>
            <p:ph type="title"/>
          </p:nvPr>
        </p:nvSpPr>
        <p:spPr>
          <a:xfrm>
            <a:off x="0" y="236901"/>
            <a:ext cx="8913900" cy="9165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240"/>
              <a:t>Child Care Resources </a:t>
            </a:r>
            <a:r>
              <a:rPr lang="en-US" sz="3240" b="0" i="0" u="none" strike="noStrike" cap="none">
                <a:solidFill>
                  <a:schemeClr val="lt1"/>
                </a:solidFill>
                <a:latin typeface="Questrial"/>
                <a:ea typeface="Questrial"/>
                <a:cs typeface="Questrial"/>
                <a:sym typeface="Questrial"/>
              </a:rPr>
              <a:t> in Glendale</a:t>
            </a:r>
            <a:r>
              <a:rPr lang="en-US" sz="3240"/>
              <a:t>, CA</a:t>
            </a:r>
          </a:p>
        </p:txBody>
      </p:sp>
      <p:sp>
        <p:nvSpPr>
          <p:cNvPr id="382" name="Shape 382"/>
          <p:cNvSpPr txBox="1">
            <a:spLocks noGrp="1"/>
          </p:cNvSpPr>
          <p:nvPr>
            <p:ph type="body" idx="1"/>
          </p:nvPr>
        </p:nvSpPr>
        <p:spPr>
          <a:xfrm>
            <a:off x="0" y="1340425"/>
            <a:ext cx="9144000" cy="5455200"/>
          </a:xfrm>
          <a:prstGeom prst="rect">
            <a:avLst/>
          </a:prstGeom>
          <a:noFill/>
          <a:ln>
            <a:noFill/>
          </a:ln>
        </p:spPr>
        <p:txBody>
          <a:bodyPr lIns="91425" tIns="45700" rIns="91425" bIns="45700" anchor="t" anchorCtr="0">
            <a:noAutofit/>
          </a:bodyPr>
          <a:lstStyle/>
          <a:p>
            <a:pPr marL="342900" marR="0" lvl="0" indent="-342900" algn="ctr" rtl="0">
              <a:spcBef>
                <a:spcPts val="0"/>
              </a:spcBef>
              <a:buClr>
                <a:schemeClr val="accent1"/>
              </a:buClr>
              <a:buSzPct val="90909"/>
              <a:buFont typeface="Noto Sans Symbols"/>
              <a:buNone/>
            </a:pPr>
            <a:r>
              <a:rPr lang="en-US" sz="2200" u="sng">
                <a:solidFill>
                  <a:srgbClr val="000000"/>
                </a:solidFill>
              </a:rPr>
              <a:t>YWCA of Glendale </a:t>
            </a:r>
          </a:p>
          <a:p>
            <a:pPr marL="342900" marR="0" lvl="0" indent="-342900" algn="ctr" rtl="0">
              <a:spcBef>
                <a:spcPts val="0"/>
              </a:spcBef>
              <a:buClr>
                <a:schemeClr val="accent1"/>
              </a:buClr>
              <a:buSzPct val="90909"/>
              <a:buFont typeface="Noto Sans Symbols"/>
              <a:buNone/>
            </a:pPr>
            <a:r>
              <a:rPr lang="en-US" sz="2200"/>
              <a:t>(Community Programs &amp; Services that gives a Head Start and preschool, extended day care, free cancer screenings, pap smears for mothers)</a:t>
            </a:r>
          </a:p>
          <a:p>
            <a:pPr marL="342900" marR="0" lvl="0" indent="-342900" algn="ctr" rtl="0">
              <a:spcBef>
                <a:spcPts val="0"/>
              </a:spcBef>
              <a:buClr>
                <a:schemeClr val="accent1"/>
              </a:buClr>
              <a:buSzPct val="90909"/>
              <a:buFont typeface="Noto Sans Symbols"/>
              <a:buNone/>
            </a:pPr>
            <a:r>
              <a:rPr lang="en-US" sz="2200" u="sng">
                <a:solidFill>
                  <a:srgbClr val="000000"/>
                </a:solidFill>
              </a:rPr>
              <a:t>Children's Information Services</a:t>
            </a:r>
          </a:p>
          <a:p>
            <a:pPr marL="342900" marR="0" lvl="0" indent="-342900" algn="ctr" rtl="0">
              <a:spcBef>
                <a:spcPts val="0"/>
              </a:spcBef>
              <a:buClr>
                <a:schemeClr val="accent1"/>
              </a:buClr>
              <a:buSzPct val="90909"/>
              <a:buFont typeface="Noto Sans Symbols"/>
              <a:buNone/>
            </a:pPr>
            <a:r>
              <a:rPr lang="en-US" sz="2200"/>
              <a:t>(Provides information and referrals for child care, emergency care) </a:t>
            </a:r>
          </a:p>
          <a:p>
            <a:pPr marL="342900" marR="0" lvl="0" indent="-342900" algn="ctr" rtl="0">
              <a:spcBef>
                <a:spcPts val="0"/>
              </a:spcBef>
              <a:buClr>
                <a:schemeClr val="accent1"/>
              </a:buClr>
              <a:buSzPct val="90909"/>
              <a:buFont typeface="Noto Sans Symbols"/>
              <a:buNone/>
            </a:pPr>
            <a:r>
              <a:rPr lang="en-US" sz="2200" u="sng">
                <a:solidFill>
                  <a:srgbClr val="000000"/>
                </a:solidFill>
              </a:rPr>
              <a:t>Center for Community &amp; Family Services</a:t>
            </a:r>
          </a:p>
          <a:p>
            <a:pPr marL="342900" marR="0" lvl="0" indent="-342900" algn="ctr" rtl="0">
              <a:spcBef>
                <a:spcPts val="0"/>
              </a:spcBef>
              <a:buClr>
                <a:schemeClr val="accent1"/>
              </a:buClr>
              <a:buSzPct val="90909"/>
              <a:buFont typeface="Noto Sans Symbols"/>
              <a:buNone/>
            </a:pPr>
            <a:r>
              <a:rPr lang="en-US" sz="2200"/>
              <a:t>(care routines, nutritious daily meals, formula &amp; diapers, breastfeeding support, hearing &amp; vision screenings, mental wellness, access to community resources, centers for transportation)</a:t>
            </a:r>
          </a:p>
          <a:p>
            <a:pPr marL="342900" marR="0" lvl="0" indent="-342900" algn="ctr" rtl="0">
              <a:spcBef>
                <a:spcPts val="0"/>
              </a:spcBef>
              <a:buClr>
                <a:schemeClr val="accent1"/>
              </a:buClr>
              <a:buSzPct val="90909"/>
              <a:buFont typeface="Noto Sans Symbols"/>
              <a:buNone/>
            </a:pPr>
            <a:r>
              <a:rPr lang="en-US" sz="2200" u="sng">
                <a:solidFill>
                  <a:srgbClr val="000000"/>
                </a:solidFill>
              </a:rPr>
              <a:t>Glendale Healthy Kids → Dental Resource</a:t>
            </a:r>
          </a:p>
          <a:p>
            <a:pPr marL="342900" marR="0" lvl="0" indent="-342900" algn="ctr" rtl="0">
              <a:spcBef>
                <a:spcPts val="0"/>
              </a:spcBef>
              <a:buClr>
                <a:schemeClr val="accent1"/>
              </a:buClr>
              <a:buSzPct val="90909"/>
              <a:buFont typeface="Noto Sans Symbols"/>
              <a:buNone/>
            </a:pPr>
            <a:r>
              <a:rPr lang="en-US" sz="2200"/>
              <a:t>(School site referral program, USC mobile dental clinic services,dental education program)</a:t>
            </a:r>
          </a:p>
          <a:p>
            <a:pPr marL="342900" marR="0" lvl="0" indent="-342900" algn="ctr" rtl="0">
              <a:spcBef>
                <a:spcPts val="0"/>
              </a:spcBef>
              <a:buClr>
                <a:schemeClr val="accent1"/>
              </a:buClr>
              <a:buSzPct val="142857"/>
              <a:buFont typeface="Noto Sans Symbols"/>
              <a:buNone/>
            </a:pPr>
            <a:endParaRPr sz="1400"/>
          </a:p>
          <a:p>
            <a:pPr marL="0" lvl="0" indent="0" rtl="0">
              <a:spcBef>
                <a:spcPts val="0"/>
              </a:spcBef>
              <a:buNone/>
            </a:pPr>
            <a:endParaRPr sz="1400"/>
          </a:p>
          <a:p>
            <a:pPr marL="3657600" lvl="0" indent="457200" rtl="0">
              <a:spcBef>
                <a:spcPts val="0"/>
              </a:spcBef>
              <a:buNone/>
            </a:pPr>
            <a:r>
              <a:rPr lang="en-US" sz="1400"/>
              <a:t>(City of Glendale Social Services and Resource Guide,n.d)</a:t>
            </a:r>
          </a:p>
          <a:p>
            <a:pPr marL="342900" marR="0" lvl="0" indent="-342900" algn="ctr" rtl="0">
              <a:spcBef>
                <a:spcPts val="0"/>
              </a:spcBef>
              <a:buClr>
                <a:schemeClr val="accent1"/>
              </a:buClr>
              <a:buSzPct val="100000"/>
              <a:buFont typeface="Noto Sans Symbols"/>
              <a:buNone/>
            </a:pPr>
            <a:endParaRPr/>
          </a:p>
          <a:p>
            <a:pPr marL="342900" marR="0" lvl="0" indent="-342900" algn="ctr" rtl="0">
              <a:spcBef>
                <a:spcPts val="0"/>
              </a:spcBef>
              <a:buClr>
                <a:schemeClr val="accent1"/>
              </a:buClr>
              <a:buSzPct val="100000"/>
              <a:buFont typeface="Noto Sans Symbols"/>
              <a:buNone/>
            </a:pP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Shape 387"/>
          <p:cNvSpPr txBox="1">
            <a:spLocks noGrp="1"/>
          </p:cNvSpPr>
          <p:nvPr>
            <p:ph type="title"/>
          </p:nvPr>
        </p:nvSpPr>
        <p:spPr>
          <a:xfrm>
            <a:off x="0" y="438055"/>
            <a:ext cx="8913900" cy="9144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Power Structure </a:t>
            </a:r>
          </a:p>
        </p:txBody>
      </p:sp>
      <p:sp>
        <p:nvSpPr>
          <p:cNvPr id="388" name="Shape 388"/>
          <p:cNvSpPr txBox="1">
            <a:spLocks noGrp="1"/>
          </p:cNvSpPr>
          <p:nvPr>
            <p:ph type="body" idx="1"/>
          </p:nvPr>
        </p:nvSpPr>
        <p:spPr>
          <a:xfrm>
            <a:off x="260675" y="1503950"/>
            <a:ext cx="8913900" cy="4471800"/>
          </a:xfrm>
          <a:prstGeom prst="rect">
            <a:avLst/>
          </a:prstGeom>
          <a:noFill/>
          <a:ln>
            <a:noFill/>
          </a:ln>
        </p:spPr>
        <p:txBody>
          <a:bodyPr lIns="91425" tIns="45700" rIns="91425" bIns="45700" anchor="t" anchorCtr="0">
            <a:noAutofit/>
          </a:bodyPr>
          <a:lstStyle/>
          <a:p>
            <a:pPr marL="342900" marR="0" lvl="0" indent="-342900" algn="l" rtl="0">
              <a:spcBef>
                <a:spcPts val="0"/>
              </a:spcBef>
              <a:buClr>
                <a:schemeClr val="accent1"/>
              </a:buClr>
              <a:buSzPct val="100000"/>
              <a:buFont typeface="Noto Sans Symbols"/>
              <a:buNone/>
            </a:pPr>
            <a:r>
              <a:rPr lang="en-US"/>
              <a:t>Who is influential in the community? </a:t>
            </a:r>
          </a:p>
          <a:p>
            <a:pPr marL="457200" marR="0" lvl="0" indent="-228600" algn="l" rtl="0">
              <a:spcBef>
                <a:spcPts val="0"/>
              </a:spcBef>
            </a:pPr>
            <a:r>
              <a:rPr lang="en-US"/>
              <a:t>Teachers/Doctors/Firefighters</a:t>
            </a:r>
          </a:p>
          <a:p>
            <a:pPr marL="457200" marR="0" lvl="0" indent="-228600" algn="l" rtl="0">
              <a:spcBef>
                <a:spcPts val="0"/>
              </a:spcBef>
            </a:pPr>
            <a:r>
              <a:rPr lang="en-US"/>
              <a:t>Volunteers </a:t>
            </a:r>
          </a:p>
          <a:p>
            <a:pPr marL="457200" marR="0" lvl="0" indent="-228600" algn="l" rtl="0">
              <a:spcBef>
                <a:spcPts val="0"/>
              </a:spcBef>
            </a:pPr>
            <a:r>
              <a:rPr lang="en-US"/>
              <a:t>People who raise funds in the community for the community</a:t>
            </a:r>
          </a:p>
        </p:txBody>
      </p:sp>
      <p:pic>
        <p:nvPicPr>
          <p:cNvPr id="389" name="Shape 389"/>
          <p:cNvPicPr preferRelativeResize="0"/>
          <p:nvPr/>
        </p:nvPicPr>
        <p:blipFill>
          <a:blip r:embed="rId3">
            <a:alphaModFix/>
          </a:blip>
          <a:stretch>
            <a:fillRect/>
          </a:stretch>
        </p:blipFill>
        <p:spPr>
          <a:xfrm>
            <a:off x="574875" y="3114200"/>
            <a:ext cx="3716401" cy="2787301"/>
          </a:xfrm>
          <a:prstGeom prst="rect">
            <a:avLst/>
          </a:prstGeom>
          <a:noFill/>
          <a:ln>
            <a:noFill/>
          </a:ln>
        </p:spPr>
      </p:pic>
      <p:pic>
        <p:nvPicPr>
          <p:cNvPr id="390" name="Shape 390"/>
          <p:cNvPicPr preferRelativeResize="0"/>
          <p:nvPr/>
        </p:nvPicPr>
        <p:blipFill>
          <a:blip r:embed="rId4">
            <a:alphaModFix/>
          </a:blip>
          <a:stretch>
            <a:fillRect/>
          </a:stretch>
        </p:blipFill>
        <p:spPr>
          <a:xfrm>
            <a:off x="5088700" y="3190400"/>
            <a:ext cx="3716395" cy="278729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Shape 396"/>
          <p:cNvSpPr txBox="1">
            <a:spLocks noGrp="1"/>
          </p:cNvSpPr>
          <p:nvPr>
            <p:ph type="title"/>
          </p:nvPr>
        </p:nvSpPr>
        <p:spPr>
          <a:xfrm>
            <a:off x="0" y="1123855"/>
            <a:ext cx="8913900" cy="914400"/>
          </a:xfrm>
          <a:prstGeom prst="rect">
            <a:avLst/>
          </a:prstGeom>
        </p:spPr>
        <p:txBody>
          <a:bodyPr lIns="91425" tIns="91425" rIns="91425" bIns="91425" anchor="ctr" anchorCtr="0">
            <a:noAutofit/>
          </a:bodyPr>
          <a:lstStyle/>
          <a:p>
            <a:pPr lvl="0">
              <a:spcBef>
                <a:spcPts val="0"/>
              </a:spcBef>
              <a:buClr>
                <a:schemeClr val="lt1"/>
              </a:buClr>
              <a:buSzPct val="25000"/>
              <a:buFont typeface="Questrial"/>
              <a:buNone/>
            </a:pPr>
            <a:r>
              <a:rPr lang="en-US"/>
              <a:t>     Power Structure </a:t>
            </a:r>
          </a:p>
        </p:txBody>
      </p:sp>
      <p:sp>
        <p:nvSpPr>
          <p:cNvPr id="397" name="Shape 397"/>
          <p:cNvSpPr txBox="1">
            <a:spLocks noGrp="1"/>
          </p:cNvSpPr>
          <p:nvPr>
            <p:ph type="body" idx="1"/>
          </p:nvPr>
        </p:nvSpPr>
        <p:spPr>
          <a:xfrm>
            <a:off x="160425" y="2265950"/>
            <a:ext cx="8564400" cy="4411500"/>
          </a:xfrm>
          <a:prstGeom prst="rect">
            <a:avLst/>
          </a:prstGeom>
          <a:ln w="9525" cap="flat" cmpd="sng">
            <a:solidFill>
              <a:srgbClr val="000000"/>
            </a:solidFill>
            <a:prstDash val="solid"/>
            <a:round/>
            <a:headEnd type="none" w="med" len="med"/>
            <a:tailEnd type="none" w="med" len="med"/>
          </a:ln>
        </p:spPr>
        <p:txBody>
          <a:bodyPr lIns="91425" tIns="91425" rIns="91425" bIns="91425" anchor="t" anchorCtr="0">
            <a:noAutofit/>
          </a:bodyPr>
          <a:lstStyle/>
          <a:p>
            <a:pPr marL="0" lvl="0" indent="0" rtl="0">
              <a:lnSpc>
                <a:spcPct val="100000"/>
              </a:lnSpc>
              <a:spcBef>
                <a:spcPts val="1100"/>
              </a:spcBef>
              <a:spcAft>
                <a:spcPts val="1100"/>
              </a:spcAft>
              <a:buNone/>
            </a:pPr>
            <a:r>
              <a:rPr lang="en-US">
                <a:solidFill>
                  <a:srgbClr val="897B5B"/>
                </a:solidFill>
                <a:highlight>
                  <a:srgbClr val="FFFFFF"/>
                </a:highlight>
              </a:rPr>
              <a:t>How they are influential?</a:t>
            </a:r>
          </a:p>
          <a:p>
            <a:pPr marL="457200" lvl="0" indent="-228600" rtl="0">
              <a:lnSpc>
                <a:spcPct val="100000"/>
              </a:lnSpc>
              <a:spcBef>
                <a:spcPts val="1100"/>
              </a:spcBef>
              <a:spcAft>
                <a:spcPts val="1100"/>
              </a:spcAft>
              <a:buClr>
                <a:srgbClr val="897B5B"/>
              </a:buClr>
            </a:pPr>
            <a:r>
              <a:rPr lang="en-US">
                <a:solidFill>
                  <a:srgbClr val="897B5B"/>
                </a:solidFill>
                <a:highlight>
                  <a:srgbClr val="FFFFFF"/>
                </a:highlight>
              </a:rPr>
              <a:t>Good role models</a:t>
            </a:r>
          </a:p>
          <a:p>
            <a:pPr marL="457200" lvl="0" indent="-228600" rtl="0">
              <a:lnSpc>
                <a:spcPct val="100000"/>
              </a:lnSpc>
              <a:spcBef>
                <a:spcPts val="1100"/>
              </a:spcBef>
              <a:spcAft>
                <a:spcPts val="1100"/>
              </a:spcAft>
              <a:buClr>
                <a:srgbClr val="897B5B"/>
              </a:buClr>
            </a:pPr>
            <a:r>
              <a:rPr lang="en-US">
                <a:solidFill>
                  <a:srgbClr val="897B5B"/>
                </a:solidFill>
                <a:highlight>
                  <a:srgbClr val="FFFFFF"/>
                </a:highlight>
              </a:rPr>
              <a:t>Values</a:t>
            </a:r>
          </a:p>
          <a:p>
            <a:pPr marL="457200" lvl="0" indent="-228600" rtl="0">
              <a:lnSpc>
                <a:spcPct val="100000"/>
              </a:lnSpc>
              <a:spcBef>
                <a:spcPts val="1100"/>
              </a:spcBef>
              <a:spcAft>
                <a:spcPts val="1100"/>
              </a:spcAft>
              <a:buClr>
                <a:srgbClr val="897B5B"/>
              </a:buClr>
            </a:pPr>
            <a:r>
              <a:rPr lang="en-US">
                <a:solidFill>
                  <a:srgbClr val="897B5B"/>
                </a:solidFill>
                <a:highlight>
                  <a:srgbClr val="FFFFFF"/>
                </a:highlight>
              </a:rPr>
              <a:t>Integrity </a:t>
            </a:r>
          </a:p>
          <a:p>
            <a:pPr marL="457200" lvl="0" indent="-228600" rtl="0">
              <a:lnSpc>
                <a:spcPct val="100000"/>
              </a:lnSpc>
              <a:spcBef>
                <a:spcPts val="1100"/>
              </a:spcBef>
              <a:spcAft>
                <a:spcPts val="1100"/>
              </a:spcAft>
              <a:buClr>
                <a:srgbClr val="897B5B"/>
              </a:buClr>
            </a:pPr>
            <a:r>
              <a:rPr lang="en-US">
                <a:solidFill>
                  <a:srgbClr val="897B5B"/>
                </a:solidFill>
                <a:highlight>
                  <a:srgbClr val="FFFFFF"/>
                </a:highlight>
              </a:rPr>
              <a:t>Compassion</a:t>
            </a:r>
          </a:p>
          <a:p>
            <a:pPr marL="457200" lvl="0" indent="-228600" rtl="0">
              <a:lnSpc>
                <a:spcPct val="100000"/>
              </a:lnSpc>
              <a:spcBef>
                <a:spcPts val="1100"/>
              </a:spcBef>
              <a:spcAft>
                <a:spcPts val="1100"/>
              </a:spcAft>
              <a:buClr>
                <a:srgbClr val="897B5B"/>
              </a:buClr>
            </a:pPr>
            <a:r>
              <a:rPr lang="en-US">
                <a:solidFill>
                  <a:srgbClr val="897B5B"/>
                </a:solidFill>
                <a:highlight>
                  <a:srgbClr val="FFFFFF"/>
                </a:highlight>
              </a:rPr>
              <a:t>Empathy </a:t>
            </a:r>
          </a:p>
          <a:p>
            <a:pPr marL="457200" lvl="0" indent="-228600" rtl="0">
              <a:lnSpc>
                <a:spcPct val="100000"/>
              </a:lnSpc>
              <a:spcBef>
                <a:spcPts val="0"/>
              </a:spcBef>
              <a:spcAft>
                <a:spcPts val="0"/>
              </a:spcAft>
              <a:buClr>
                <a:srgbClr val="897B5B"/>
              </a:buClr>
            </a:pPr>
            <a:r>
              <a:rPr lang="en-US">
                <a:solidFill>
                  <a:srgbClr val="897B5B"/>
                </a:solidFill>
                <a:highlight>
                  <a:srgbClr val="FFFFFF"/>
                </a:highlight>
              </a:rPr>
              <a:t>Identify the needs of </a:t>
            </a:r>
          </a:p>
          <a:p>
            <a:pPr marL="0" lvl="0" indent="0" rtl="0">
              <a:lnSpc>
                <a:spcPct val="100000"/>
              </a:lnSpc>
              <a:spcBef>
                <a:spcPts val="0"/>
              </a:spcBef>
              <a:spcAft>
                <a:spcPts val="0"/>
              </a:spcAft>
              <a:buNone/>
            </a:pPr>
            <a:r>
              <a:rPr lang="en-US">
                <a:highlight>
                  <a:srgbClr val="FFFFFF"/>
                </a:highlight>
              </a:rPr>
              <a:t>        </a:t>
            </a:r>
            <a:r>
              <a:rPr lang="en-US">
                <a:solidFill>
                  <a:srgbClr val="897B5B"/>
                </a:solidFill>
                <a:highlight>
                  <a:srgbClr val="FFFFFF"/>
                </a:highlight>
              </a:rPr>
              <a:t>people</a:t>
            </a:r>
          </a:p>
          <a:p>
            <a:pPr marL="457200" lvl="0" indent="-228600" rtl="0">
              <a:lnSpc>
                <a:spcPct val="100000"/>
              </a:lnSpc>
              <a:spcBef>
                <a:spcPts val="0"/>
              </a:spcBef>
              <a:spcAft>
                <a:spcPts val="0"/>
              </a:spcAft>
              <a:buClr>
                <a:srgbClr val="897B5B"/>
              </a:buClr>
            </a:pPr>
            <a:r>
              <a:rPr lang="en-US">
                <a:solidFill>
                  <a:srgbClr val="897B5B"/>
                </a:solidFill>
                <a:highlight>
                  <a:srgbClr val="FFFFFF"/>
                </a:highlight>
              </a:rPr>
              <a:t>Seek out changes to </a:t>
            </a:r>
          </a:p>
          <a:p>
            <a:pPr marL="0" lvl="0" indent="0" rtl="0">
              <a:lnSpc>
                <a:spcPct val="100000"/>
              </a:lnSpc>
              <a:spcBef>
                <a:spcPts val="0"/>
              </a:spcBef>
              <a:spcAft>
                <a:spcPts val="0"/>
              </a:spcAft>
              <a:buNone/>
            </a:pPr>
            <a:r>
              <a:rPr lang="en-US">
                <a:highlight>
                  <a:srgbClr val="FFFFFF"/>
                </a:highlight>
              </a:rPr>
              <a:t>        </a:t>
            </a:r>
            <a:r>
              <a:rPr lang="en-US">
                <a:solidFill>
                  <a:srgbClr val="897B5B"/>
                </a:solidFill>
                <a:highlight>
                  <a:srgbClr val="FFFFFF"/>
                </a:highlight>
              </a:rPr>
              <a:t>better society above their </a:t>
            </a:r>
          </a:p>
          <a:p>
            <a:pPr marL="0" lvl="0" indent="0" rtl="0">
              <a:lnSpc>
                <a:spcPct val="100000"/>
              </a:lnSpc>
              <a:spcBef>
                <a:spcPts val="0"/>
              </a:spcBef>
              <a:spcAft>
                <a:spcPts val="0"/>
              </a:spcAft>
              <a:buNone/>
            </a:pPr>
            <a:r>
              <a:rPr lang="en-US">
                <a:highlight>
                  <a:srgbClr val="FFFFFF"/>
                </a:highlight>
              </a:rPr>
              <a:t>        </a:t>
            </a:r>
            <a:r>
              <a:rPr lang="en-US">
                <a:solidFill>
                  <a:srgbClr val="897B5B"/>
                </a:solidFill>
                <a:highlight>
                  <a:srgbClr val="FFFFFF"/>
                </a:highlight>
              </a:rPr>
              <a:t>own needs</a:t>
            </a:r>
          </a:p>
          <a:p>
            <a:pPr marL="0" lvl="0" indent="0">
              <a:lnSpc>
                <a:spcPct val="115000"/>
              </a:lnSpc>
              <a:spcBef>
                <a:spcPts val="1100"/>
              </a:spcBef>
              <a:spcAft>
                <a:spcPts val="1100"/>
              </a:spcAft>
              <a:buNone/>
            </a:pPr>
            <a:endParaRPr>
              <a:solidFill>
                <a:srgbClr val="897B5B"/>
              </a:solidFill>
              <a:highlight>
                <a:srgbClr val="FFFFFF"/>
              </a:highlight>
            </a:endParaRPr>
          </a:p>
        </p:txBody>
      </p:sp>
      <p:pic>
        <p:nvPicPr>
          <p:cNvPr id="398" name="Shape 398"/>
          <p:cNvPicPr preferRelativeResize="0"/>
          <p:nvPr/>
        </p:nvPicPr>
        <p:blipFill>
          <a:blip r:embed="rId3">
            <a:alphaModFix/>
          </a:blip>
          <a:stretch>
            <a:fillRect/>
          </a:stretch>
        </p:blipFill>
        <p:spPr>
          <a:xfrm>
            <a:off x="4973050" y="2369300"/>
            <a:ext cx="3408950" cy="1837775"/>
          </a:xfrm>
          <a:prstGeom prst="rect">
            <a:avLst/>
          </a:prstGeom>
          <a:noFill/>
          <a:ln>
            <a:noFill/>
          </a:ln>
        </p:spPr>
      </p:pic>
      <p:pic>
        <p:nvPicPr>
          <p:cNvPr id="399" name="Shape 399"/>
          <p:cNvPicPr preferRelativeResize="0"/>
          <p:nvPr/>
        </p:nvPicPr>
        <p:blipFill>
          <a:blip r:embed="rId4">
            <a:alphaModFix/>
          </a:blip>
          <a:stretch>
            <a:fillRect/>
          </a:stretch>
        </p:blipFill>
        <p:spPr>
          <a:xfrm>
            <a:off x="3874375" y="4538124"/>
            <a:ext cx="2481500" cy="2098050"/>
          </a:xfrm>
          <a:prstGeom prst="rect">
            <a:avLst/>
          </a:prstGeom>
          <a:noFill/>
          <a:ln>
            <a:noFill/>
          </a:ln>
        </p:spPr>
      </p:pic>
      <p:pic>
        <p:nvPicPr>
          <p:cNvPr id="400" name="Shape 400"/>
          <p:cNvPicPr preferRelativeResize="0"/>
          <p:nvPr/>
        </p:nvPicPr>
        <p:blipFill>
          <a:blip r:embed="rId5">
            <a:alphaModFix/>
          </a:blip>
          <a:stretch>
            <a:fillRect/>
          </a:stretch>
        </p:blipFill>
        <p:spPr>
          <a:xfrm>
            <a:off x="6730413" y="4496775"/>
            <a:ext cx="2265950" cy="21807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Shape 406"/>
          <p:cNvSpPr txBox="1">
            <a:spLocks noGrp="1"/>
          </p:cNvSpPr>
          <p:nvPr>
            <p:ph type="title"/>
          </p:nvPr>
        </p:nvSpPr>
        <p:spPr>
          <a:xfrm>
            <a:off x="0" y="405250"/>
            <a:ext cx="8913900" cy="810600"/>
          </a:xfrm>
          <a:prstGeom prst="rect">
            <a:avLst/>
          </a:prstGeom>
        </p:spPr>
        <p:txBody>
          <a:bodyPr lIns="91425" tIns="91425" rIns="91425" bIns="91425" anchor="ctr" anchorCtr="0">
            <a:noAutofit/>
          </a:bodyPr>
          <a:lstStyle/>
          <a:p>
            <a:pPr lvl="0">
              <a:spcBef>
                <a:spcPts val="0"/>
              </a:spcBef>
              <a:buNone/>
            </a:pPr>
            <a:r>
              <a:rPr lang="en-US"/>
              <a:t>       Power of Structure </a:t>
            </a:r>
          </a:p>
        </p:txBody>
      </p:sp>
      <p:sp>
        <p:nvSpPr>
          <p:cNvPr id="407" name="Shape 407"/>
          <p:cNvSpPr txBox="1">
            <a:spLocks noGrp="1"/>
          </p:cNvSpPr>
          <p:nvPr>
            <p:ph type="body" idx="1"/>
          </p:nvPr>
        </p:nvSpPr>
        <p:spPr>
          <a:xfrm>
            <a:off x="413075" y="1383625"/>
            <a:ext cx="4128300" cy="3109500"/>
          </a:xfrm>
          <a:prstGeom prst="rect">
            <a:avLst/>
          </a:prstGeom>
        </p:spPr>
        <p:txBody>
          <a:bodyPr lIns="91425" tIns="91425" rIns="91425" bIns="91425" anchor="t" anchorCtr="0">
            <a:noAutofit/>
          </a:bodyPr>
          <a:lstStyle/>
          <a:p>
            <a:pPr marL="0" lvl="0" indent="0" rtl="0">
              <a:lnSpc>
                <a:spcPct val="100000"/>
              </a:lnSpc>
              <a:spcBef>
                <a:spcPts val="0"/>
              </a:spcBef>
              <a:spcAft>
                <a:spcPts val="0"/>
              </a:spcAft>
              <a:buNone/>
            </a:pPr>
            <a:r>
              <a:rPr lang="en-US">
                <a:solidFill>
                  <a:srgbClr val="897B5B"/>
                </a:solidFill>
                <a:highlight>
                  <a:srgbClr val="FFFFFF"/>
                </a:highlight>
              </a:rPr>
              <a:t>Identify potential public health problems/high risk groups.</a:t>
            </a:r>
          </a:p>
          <a:p>
            <a:pPr marL="457200" lvl="0" indent="-355600" rtl="0">
              <a:lnSpc>
                <a:spcPct val="100000"/>
              </a:lnSpc>
              <a:spcBef>
                <a:spcPts val="1100"/>
              </a:spcBef>
              <a:spcAft>
                <a:spcPts val="0"/>
              </a:spcAft>
              <a:buClr>
                <a:srgbClr val="897B5B"/>
              </a:buClr>
              <a:buSzPct val="100000"/>
              <a:buFont typeface="Arial"/>
              <a:buChar char="●"/>
            </a:pPr>
            <a:r>
              <a:rPr lang="en-US">
                <a:solidFill>
                  <a:srgbClr val="897B5B"/>
                </a:solidFill>
                <a:highlight>
                  <a:srgbClr val="FFFFFF"/>
                </a:highlight>
              </a:rPr>
              <a:t>Smoking </a:t>
            </a:r>
          </a:p>
          <a:p>
            <a:pPr marL="457200" lvl="0" indent="-228600" rtl="0">
              <a:lnSpc>
                <a:spcPct val="100000"/>
              </a:lnSpc>
              <a:spcBef>
                <a:spcPts val="1100"/>
              </a:spcBef>
              <a:spcAft>
                <a:spcPts val="0"/>
              </a:spcAft>
              <a:buClr>
                <a:srgbClr val="897B5B"/>
              </a:buClr>
            </a:pPr>
            <a:r>
              <a:rPr lang="en-US">
                <a:solidFill>
                  <a:srgbClr val="897B5B"/>
                </a:solidFill>
                <a:highlight>
                  <a:srgbClr val="FFFFFF"/>
                </a:highlight>
              </a:rPr>
              <a:t>Children </a:t>
            </a:r>
          </a:p>
          <a:p>
            <a:pPr marL="457200" lvl="0" indent="-228600" rtl="0">
              <a:lnSpc>
                <a:spcPct val="100000"/>
              </a:lnSpc>
              <a:spcBef>
                <a:spcPts val="1100"/>
              </a:spcBef>
              <a:spcAft>
                <a:spcPts val="0"/>
              </a:spcAft>
              <a:buClr>
                <a:srgbClr val="897B5B"/>
              </a:buClr>
            </a:pPr>
            <a:r>
              <a:rPr lang="en-US">
                <a:highlight>
                  <a:srgbClr val="FFFFFF"/>
                </a:highlight>
              </a:rPr>
              <a:t>Teens</a:t>
            </a:r>
          </a:p>
          <a:p>
            <a:pPr marL="457200" lvl="0" indent="-228600" rtl="0">
              <a:lnSpc>
                <a:spcPct val="100000"/>
              </a:lnSpc>
              <a:spcBef>
                <a:spcPts val="1100"/>
              </a:spcBef>
              <a:spcAft>
                <a:spcPts val="0"/>
              </a:spcAft>
              <a:buClr>
                <a:srgbClr val="897B5B"/>
              </a:buClr>
            </a:pPr>
            <a:r>
              <a:rPr lang="en-US">
                <a:solidFill>
                  <a:srgbClr val="897B5B"/>
                </a:solidFill>
                <a:highlight>
                  <a:srgbClr val="FFFFFF"/>
                </a:highlight>
              </a:rPr>
              <a:t>Elderly</a:t>
            </a:r>
          </a:p>
        </p:txBody>
      </p:sp>
      <p:pic>
        <p:nvPicPr>
          <p:cNvPr id="408" name="Shape 408"/>
          <p:cNvPicPr preferRelativeResize="0"/>
          <p:nvPr/>
        </p:nvPicPr>
        <p:blipFill>
          <a:blip r:embed="rId3">
            <a:alphaModFix/>
          </a:blip>
          <a:stretch>
            <a:fillRect/>
          </a:stretch>
        </p:blipFill>
        <p:spPr>
          <a:xfrm>
            <a:off x="229500" y="4099799"/>
            <a:ext cx="3662900" cy="1844753"/>
          </a:xfrm>
          <a:prstGeom prst="rect">
            <a:avLst/>
          </a:prstGeom>
          <a:noFill/>
          <a:ln>
            <a:noFill/>
          </a:ln>
        </p:spPr>
      </p:pic>
      <p:pic>
        <p:nvPicPr>
          <p:cNvPr id="409" name="Shape 409"/>
          <p:cNvPicPr preferRelativeResize="0"/>
          <p:nvPr/>
        </p:nvPicPr>
        <p:blipFill>
          <a:blip r:embed="rId4">
            <a:alphaModFix/>
          </a:blip>
          <a:stretch>
            <a:fillRect/>
          </a:stretch>
        </p:blipFill>
        <p:spPr>
          <a:xfrm>
            <a:off x="5755200" y="2948800"/>
            <a:ext cx="3063301" cy="1904976"/>
          </a:xfrm>
          <a:prstGeom prst="rect">
            <a:avLst/>
          </a:prstGeom>
          <a:noFill/>
          <a:ln>
            <a:noFill/>
          </a:ln>
        </p:spPr>
      </p:pic>
      <p:pic>
        <p:nvPicPr>
          <p:cNvPr id="410" name="Shape 410"/>
          <p:cNvPicPr preferRelativeResize="0"/>
          <p:nvPr/>
        </p:nvPicPr>
        <p:blipFill>
          <a:blip r:embed="rId5">
            <a:alphaModFix/>
          </a:blip>
          <a:stretch>
            <a:fillRect/>
          </a:stretch>
        </p:blipFill>
        <p:spPr>
          <a:xfrm>
            <a:off x="3481500" y="4660900"/>
            <a:ext cx="3063296" cy="2085501"/>
          </a:xfrm>
          <a:prstGeom prst="rect">
            <a:avLst/>
          </a:prstGeom>
          <a:noFill/>
          <a:ln>
            <a:noFill/>
          </a:ln>
        </p:spPr>
      </p:pic>
      <p:sp>
        <p:nvSpPr>
          <p:cNvPr id="411" name="Shape 411"/>
          <p:cNvSpPr txBox="1"/>
          <p:nvPr/>
        </p:nvSpPr>
        <p:spPr>
          <a:xfrm>
            <a:off x="4541375" y="1215850"/>
            <a:ext cx="4385700" cy="2721900"/>
          </a:xfrm>
          <a:prstGeom prst="rect">
            <a:avLst/>
          </a:prstGeom>
          <a:noFill/>
          <a:ln>
            <a:noFill/>
          </a:ln>
        </p:spPr>
        <p:txBody>
          <a:bodyPr lIns="91425" tIns="91425" rIns="91425" bIns="91425" anchor="t" anchorCtr="0">
            <a:noAutofit/>
          </a:bodyPr>
          <a:lstStyle/>
          <a:p>
            <a:pPr lvl="0" rtl="0">
              <a:spcBef>
                <a:spcPts val="1100"/>
              </a:spcBef>
              <a:buNone/>
            </a:pPr>
            <a:r>
              <a:rPr lang="en-US" sz="2000">
                <a:solidFill>
                  <a:srgbClr val="897B5B"/>
                </a:solidFill>
                <a:latin typeface="Questrial"/>
                <a:ea typeface="Questrial"/>
                <a:cs typeface="Questrial"/>
                <a:sym typeface="Questrial"/>
              </a:rPr>
              <a:t>What solutions do we recommend?</a:t>
            </a:r>
          </a:p>
          <a:p>
            <a:pPr marL="457200" lvl="0" indent="-355600" rtl="0">
              <a:spcBef>
                <a:spcPts val="1100"/>
              </a:spcBef>
              <a:buClr>
                <a:srgbClr val="897B5B"/>
              </a:buClr>
              <a:buSzPct val="100000"/>
              <a:buFont typeface="Noto Sans Symbols"/>
              <a:buChar char="●"/>
            </a:pPr>
            <a:r>
              <a:rPr lang="en-US" sz="2000">
                <a:solidFill>
                  <a:srgbClr val="897B5B"/>
                </a:solidFill>
                <a:latin typeface="Questrial"/>
                <a:ea typeface="Questrial"/>
                <a:cs typeface="Questrial"/>
                <a:sym typeface="Questrial"/>
              </a:rPr>
              <a:t>Education about dangers of smoking</a:t>
            </a:r>
          </a:p>
          <a:p>
            <a:pPr marL="457200" lvl="0" indent="-355600" rtl="0">
              <a:spcBef>
                <a:spcPts val="1100"/>
              </a:spcBef>
              <a:buClr>
                <a:srgbClr val="897B5B"/>
              </a:buClr>
              <a:buSzPct val="100000"/>
              <a:buFont typeface="Noto Sans Symbols"/>
              <a:buChar char="●"/>
            </a:pPr>
            <a:r>
              <a:rPr lang="en-US" sz="2000">
                <a:solidFill>
                  <a:srgbClr val="897B5B"/>
                </a:solidFill>
                <a:latin typeface="Questrial"/>
                <a:ea typeface="Questrial"/>
                <a:cs typeface="Questrial"/>
                <a:sym typeface="Questrial"/>
              </a:rPr>
              <a:t>Prevention </a:t>
            </a:r>
          </a:p>
          <a:p>
            <a:pPr lvl="0">
              <a:spcBef>
                <a:spcPts val="0"/>
              </a:spcBef>
              <a:buNone/>
            </a:pP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Shape 416"/>
          <p:cNvSpPr txBox="1">
            <a:spLocks noGrp="1"/>
          </p:cNvSpPr>
          <p:nvPr>
            <p:ph type="title"/>
          </p:nvPr>
        </p:nvSpPr>
        <p:spPr>
          <a:xfrm>
            <a:off x="115087" y="1143905"/>
            <a:ext cx="8913900" cy="9144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Target</a:t>
            </a:r>
            <a:r>
              <a:rPr lang="en-US"/>
              <a:t> Group</a:t>
            </a:r>
          </a:p>
        </p:txBody>
      </p:sp>
      <p:sp>
        <p:nvSpPr>
          <p:cNvPr id="417" name="Shape 417"/>
          <p:cNvSpPr txBox="1">
            <a:spLocks noGrp="1"/>
          </p:cNvSpPr>
          <p:nvPr>
            <p:ph type="body" idx="1"/>
          </p:nvPr>
        </p:nvSpPr>
        <p:spPr>
          <a:xfrm>
            <a:off x="115100" y="2058300"/>
            <a:ext cx="5430600" cy="4599300"/>
          </a:xfrm>
          <a:prstGeom prst="rect">
            <a:avLst/>
          </a:prstGeom>
          <a:noFill/>
          <a:ln>
            <a:noFill/>
          </a:ln>
        </p:spPr>
        <p:txBody>
          <a:bodyPr lIns="91425" tIns="45700" rIns="91425" bIns="45700" anchor="t" anchorCtr="0">
            <a:noAutofit/>
          </a:bodyPr>
          <a:lstStyle/>
          <a:p>
            <a:pPr marL="0" lvl="0" indent="0" rtl="0">
              <a:lnSpc>
                <a:spcPct val="100000"/>
              </a:lnSpc>
              <a:spcBef>
                <a:spcPts val="0"/>
              </a:spcBef>
              <a:spcAft>
                <a:spcPts val="0"/>
              </a:spcAft>
              <a:buNone/>
            </a:pPr>
            <a:r>
              <a:rPr lang="en-US">
                <a:highlight>
                  <a:srgbClr val="FFFFFF"/>
                </a:highlight>
              </a:rPr>
              <a:t>    </a:t>
            </a:r>
            <a:r>
              <a:rPr lang="en-US">
                <a:solidFill>
                  <a:srgbClr val="897B5B"/>
                </a:solidFill>
                <a:highlight>
                  <a:srgbClr val="FFFFFF"/>
                </a:highlight>
              </a:rPr>
              <a:t>Identify potential target groups to teach</a:t>
            </a:r>
          </a:p>
          <a:p>
            <a:pPr marL="0" lvl="0" indent="0" rtl="0">
              <a:lnSpc>
                <a:spcPct val="100000"/>
              </a:lnSpc>
              <a:spcBef>
                <a:spcPts val="0"/>
              </a:spcBef>
              <a:spcAft>
                <a:spcPts val="0"/>
              </a:spcAft>
              <a:buNone/>
            </a:pPr>
            <a:endParaRPr>
              <a:highlight>
                <a:srgbClr val="FFFFFF"/>
              </a:highlight>
            </a:endParaRPr>
          </a:p>
          <a:p>
            <a:pPr marL="457200" lvl="0" indent="-228600" rtl="0">
              <a:lnSpc>
                <a:spcPct val="100000"/>
              </a:lnSpc>
              <a:spcBef>
                <a:spcPts val="0"/>
              </a:spcBef>
              <a:spcAft>
                <a:spcPts val="0"/>
              </a:spcAft>
              <a:buClr>
                <a:srgbClr val="897B5B"/>
              </a:buClr>
            </a:pPr>
            <a:r>
              <a:rPr lang="en-US">
                <a:solidFill>
                  <a:srgbClr val="897B5B"/>
                </a:solidFill>
                <a:highlight>
                  <a:srgbClr val="FFFFFF"/>
                </a:highlight>
              </a:rPr>
              <a:t>Teenagers and Young adults</a:t>
            </a:r>
          </a:p>
          <a:p>
            <a:pPr marL="0" lvl="0" indent="0" rtl="0">
              <a:lnSpc>
                <a:spcPct val="100000"/>
              </a:lnSpc>
              <a:spcBef>
                <a:spcPts val="0"/>
              </a:spcBef>
              <a:spcAft>
                <a:spcPts val="0"/>
              </a:spcAft>
              <a:buNone/>
            </a:pPr>
            <a:endParaRPr>
              <a:highlight>
                <a:srgbClr val="FFFFFF"/>
              </a:highlight>
            </a:endParaRPr>
          </a:p>
          <a:p>
            <a:pPr marL="457200" lvl="0" indent="-228600" rtl="0">
              <a:lnSpc>
                <a:spcPct val="100000"/>
              </a:lnSpc>
              <a:spcBef>
                <a:spcPts val="0"/>
              </a:spcBef>
              <a:spcAft>
                <a:spcPts val="0"/>
              </a:spcAft>
              <a:buClr>
                <a:srgbClr val="897B5B"/>
              </a:buClr>
            </a:pPr>
            <a:r>
              <a:rPr lang="en-US">
                <a:solidFill>
                  <a:srgbClr val="897B5B"/>
                </a:solidFill>
                <a:highlight>
                  <a:srgbClr val="FFFFFF"/>
                </a:highlight>
              </a:rPr>
              <a:t>“Taken on a state-wide basis, California would seem to have the worst drivers overall, placing five cities among the top 25, including Glendale (5), San Francisco (10), Los Angeles (14), Fullerton (16) and Torrence (22)”  (Forbes, 2012)</a:t>
            </a:r>
          </a:p>
          <a:p>
            <a:pPr marL="0" lvl="0" indent="0" rtl="0">
              <a:lnSpc>
                <a:spcPct val="100000"/>
              </a:lnSpc>
              <a:spcBef>
                <a:spcPts val="0"/>
              </a:spcBef>
              <a:spcAft>
                <a:spcPts val="0"/>
              </a:spcAft>
              <a:buNone/>
            </a:pPr>
            <a:endParaRPr>
              <a:solidFill>
                <a:srgbClr val="897B5B"/>
              </a:solidFill>
              <a:highlight>
                <a:srgbClr val="FFFFFF"/>
              </a:highlight>
            </a:endParaRPr>
          </a:p>
          <a:p>
            <a:pPr marL="457200" lvl="0" indent="-228600" rtl="0">
              <a:lnSpc>
                <a:spcPct val="100000"/>
              </a:lnSpc>
              <a:spcBef>
                <a:spcPts val="0"/>
              </a:spcBef>
              <a:spcAft>
                <a:spcPts val="0"/>
              </a:spcAft>
              <a:buClr>
                <a:srgbClr val="897B5B"/>
              </a:buClr>
            </a:pPr>
            <a:r>
              <a:rPr lang="en-US">
                <a:solidFill>
                  <a:srgbClr val="897B5B"/>
                </a:solidFill>
                <a:highlight>
                  <a:srgbClr val="FFFFFF"/>
                </a:highlight>
              </a:rPr>
              <a:t>Glendale has the highest car</a:t>
            </a:r>
          </a:p>
          <a:p>
            <a:pPr marL="0" lvl="0" indent="0" rtl="0">
              <a:lnSpc>
                <a:spcPct val="100000"/>
              </a:lnSpc>
              <a:spcBef>
                <a:spcPts val="0"/>
              </a:spcBef>
              <a:spcAft>
                <a:spcPts val="0"/>
              </a:spcAft>
              <a:buNone/>
            </a:pPr>
            <a:r>
              <a:rPr lang="en-US">
                <a:highlight>
                  <a:srgbClr val="FFFFFF"/>
                </a:highlight>
              </a:rPr>
              <a:t>         </a:t>
            </a:r>
            <a:r>
              <a:rPr lang="en-US">
                <a:solidFill>
                  <a:srgbClr val="897B5B"/>
                </a:solidFill>
                <a:highlight>
                  <a:srgbClr val="FFFFFF"/>
                </a:highlight>
              </a:rPr>
              <a:t>insurance insurance in California. (</a:t>
            </a:r>
            <a:r>
              <a:rPr lang="en-US"/>
              <a:t>KPCC,         2014)</a:t>
            </a:r>
          </a:p>
          <a:p>
            <a:pPr marL="0" lvl="0" indent="0" rtl="0">
              <a:lnSpc>
                <a:spcPct val="100000"/>
              </a:lnSpc>
              <a:spcBef>
                <a:spcPts val="0"/>
              </a:spcBef>
              <a:spcAft>
                <a:spcPts val="0"/>
              </a:spcAft>
              <a:buNone/>
            </a:pPr>
            <a:endParaRPr>
              <a:highlight>
                <a:srgbClr val="FFFFFF"/>
              </a:highlight>
            </a:endParaRPr>
          </a:p>
          <a:p>
            <a:pPr marL="0" lvl="0" indent="0" rtl="0">
              <a:lnSpc>
                <a:spcPct val="100000"/>
              </a:lnSpc>
              <a:spcBef>
                <a:spcPts val="1100"/>
              </a:spcBef>
              <a:spcAft>
                <a:spcPts val="1100"/>
              </a:spcAft>
              <a:buNone/>
            </a:pPr>
            <a:endParaRPr>
              <a:solidFill>
                <a:srgbClr val="897B5B"/>
              </a:solidFill>
              <a:highlight>
                <a:srgbClr val="FFFFFF"/>
              </a:highlight>
            </a:endParaRPr>
          </a:p>
          <a:p>
            <a:pPr marL="0" lvl="0" indent="0" rtl="0">
              <a:lnSpc>
                <a:spcPct val="115000"/>
              </a:lnSpc>
              <a:spcBef>
                <a:spcPts val="1100"/>
              </a:spcBef>
              <a:spcAft>
                <a:spcPts val="1100"/>
              </a:spcAft>
              <a:buNone/>
            </a:pPr>
            <a:endParaRPr>
              <a:solidFill>
                <a:srgbClr val="897B5B"/>
              </a:solidFill>
              <a:highlight>
                <a:srgbClr val="FFFFFF"/>
              </a:highlight>
            </a:endParaRPr>
          </a:p>
        </p:txBody>
      </p:sp>
      <p:pic>
        <p:nvPicPr>
          <p:cNvPr id="418" name="Shape 418"/>
          <p:cNvPicPr preferRelativeResize="0"/>
          <p:nvPr/>
        </p:nvPicPr>
        <p:blipFill>
          <a:blip r:embed="rId3">
            <a:alphaModFix/>
          </a:blip>
          <a:stretch>
            <a:fillRect/>
          </a:stretch>
        </p:blipFill>
        <p:spPr>
          <a:xfrm>
            <a:off x="5857199" y="2326100"/>
            <a:ext cx="2865699" cy="3629525"/>
          </a:xfrm>
          <a:prstGeom prst="rect">
            <a:avLst/>
          </a:prstGeom>
          <a:noFill/>
          <a:ln>
            <a:noFill/>
          </a:ln>
        </p:spPr>
      </p:pic>
      <p:sp>
        <p:nvSpPr>
          <p:cNvPr id="419" name="Shape 419"/>
          <p:cNvSpPr txBox="1"/>
          <p:nvPr/>
        </p:nvSpPr>
        <p:spPr>
          <a:xfrm>
            <a:off x="5972050" y="6094400"/>
            <a:ext cx="2750700" cy="763500"/>
          </a:xfrm>
          <a:prstGeom prst="rect">
            <a:avLst/>
          </a:prstGeom>
          <a:noFill/>
          <a:ln>
            <a:noFill/>
          </a:ln>
        </p:spPr>
        <p:txBody>
          <a:bodyPr lIns="91425" tIns="91425" rIns="91425" bIns="91425" anchor="t" anchorCtr="0">
            <a:noAutofit/>
          </a:bodyPr>
          <a:lstStyle/>
          <a:p>
            <a:pPr lvl="0" rtl="0">
              <a:spcBef>
                <a:spcPts val="0"/>
              </a:spcBef>
              <a:buNone/>
            </a:pPr>
            <a:r>
              <a:rPr lang="en-US">
                <a:solidFill>
                  <a:srgbClr val="897B5B"/>
                </a:solidFill>
                <a:latin typeface="Questrial"/>
                <a:ea typeface="Questrial"/>
                <a:cs typeface="Questrial"/>
                <a:sym typeface="Questrial"/>
              </a:rPr>
              <a:t>(KPCC, 2014)</a:t>
            </a:r>
          </a:p>
          <a:p>
            <a:pPr lvl="0" rtl="0">
              <a:spcBef>
                <a:spcPts val="0"/>
              </a:spcBef>
              <a:buNone/>
            </a:pP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3"/>
        <p:cNvGrpSpPr/>
        <p:nvPr/>
      </p:nvGrpSpPr>
      <p:grpSpPr>
        <a:xfrm>
          <a:off x="0" y="0"/>
          <a:ext cx="0" cy="0"/>
          <a:chOff x="0" y="0"/>
          <a:chExt cx="0" cy="0"/>
        </a:xfrm>
      </p:grpSpPr>
      <p:sp>
        <p:nvSpPr>
          <p:cNvPr id="424" name="Shape 424"/>
          <p:cNvSpPr txBox="1">
            <a:spLocks noGrp="1"/>
          </p:cNvSpPr>
          <p:nvPr>
            <p:ph type="title"/>
          </p:nvPr>
        </p:nvSpPr>
        <p:spPr>
          <a:xfrm>
            <a:off x="0" y="236896"/>
            <a:ext cx="8913900" cy="687000"/>
          </a:xfrm>
          <a:prstGeom prst="rect">
            <a:avLst/>
          </a:prstGeom>
          <a:solidFill>
            <a:schemeClr val="dk2"/>
          </a:solidFill>
          <a:ln>
            <a:noFill/>
          </a:ln>
        </p:spPr>
        <p:txBody>
          <a:bodyPr lIns="1188700" tIns="45700" rIns="274300" bIns="45700" anchor="ctr" anchorCtr="0">
            <a:noAutofit/>
          </a:bodyPr>
          <a:lstStyle/>
          <a:p>
            <a:pPr marL="0" marR="0" lvl="0" indent="0" algn="l" rtl="0">
              <a:spcBef>
                <a:spcPts val="0"/>
              </a:spcBef>
              <a:buClr>
                <a:schemeClr val="lt1"/>
              </a:buClr>
              <a:buSzPct val="25000"/>
              <a:buFont typeface="Questrial"/>
              <a:buNone/>
            </a:pPr>
            <a:r>
              <a:rPr lang="en-US" sz="3600" b="0" i="0" u="none" strike="noStrike" cap="none">
                <a:solidFill>
                  <a:schemeClr val="lt1"/>
                </a:solidFill>
                <a:latin typeface="Questrial"/>
                <a:ea typeface="Questrial"/>
                <a:cs typeface="Questrial"/>
                <a:sym typeface="Questrial"/>
              </a:rPr>
              <a:t>References</a:t>
            </a:r>
          </a:p>
        </p:txBody>
      </p:sp>
      <p:sp>
        <p:nvSpPr>
          <p:cNvPr id="425" name="Shape 425"/>
          <p:cNvSpPr txBox="1">
            <a:spLocks noGrp="1"/>
          </p:cNvSpPr>
          <p:nvPr>
            <p:ph type="body" idx="1"/>
          </p:nvPr>
        </p:nvSpPr>
        <p:spPr>
          <a:xfrm>
            <a:off x="0" y="738300"/>
            <a:ext cx="9144000" cy="5942100"/>
          </a:xfrm>
          <a:prstGeom prst="rect">
            <a:avLst/>
          </a:prstGeom>
          <a:noFill/>
          <a:ln>
            <a:noFill/>
          </a:ln>
        </p:spPr>
        <p:txBody>
          <a:bodyPr lIns="91425" tIns="45700" rIns="91425" bIns="45700" anchor="t" anchorCtr="0">
            <a:noAutofit/>
          </a:bodyPr>
          <a:lstStyle/>
          <a:p>
            <a:pPr marL="457200" lvl="0" indent="-342900" rtl="0">
              <a:spcBef>
                <a:spcPts val="0"/>
              </a:spcBef>
              <a:buSzPct val="100000"/>
            </a:pPr>
            <a:r>
              <a:rPr lang="en-US" sz="1800"/>
              <a:t>City of Glendale Social Services and Resource Guide. (n.d). </a:t>
            </a:r>
            <a:r>
              <a:rPr lang="en-US" sz="1800" i="1"/>
              <a:t>Glendale California</a:t>
            </a:r>
            <a:r>
              <a:rPr lang="en-US" sz="1800"/>
              <a:t>. Retrieved from: </a:t>
            </a:r>
            <a:r>
              <a:rPr lang="en-US" sz="1800" u="sng">
                <a:solidFill>
                  <a:srgbClr val="980000"/>
                </a:solidFill>
                <a:hlinkClick r:id="rId3"/>
              </a:rPr>
              <a:t>http://www.glendaleca.gov/home/showdocument?id=7538</a:t>
            </a:r>
          </a:p>
          <a:p>
            <a:pPr marL="457200" lvl="0" indent="-342900" rtl="0">
              <a:spcBef>
                <a:spcPts val="0"/>
              </a:spcBef>
              <a:buSzPct val="100000"/>
            </a:pPr>
            <a:r>
              <a:rPr lang="en-US" sz="1800"/>
              <a:t>Economic Statistics.(n.d). </a:t>
            </a:r>
            <a:r>
              <a:rPr lang="en-US" sz="1800" i="1"/>
              <a:t>Infoplease</a:t>
            </a:r>
            <a:r>
              <a:rPr lang="en-US" sz="1800"/>
              <a:t>. Retrieved from: </a:t>
            </a:r>
            <a:r>
              <a:rPr lang="en-US" sz="1800" u="sng">
                <a:solidFill>
                  <a:srgbClr val="980000"/>
                </a:solidFill>
                <a:hlinkClick r:id="rId4"/>
              </a:rPr>
              <a:t>http://www.infoplease.com/us/census/data/california/glendale/economic.html</a:t>
            </a:r>
          </a:p>
          <a:p>
            <a:pPr marL="457200" lvl="0" indent="-342900" rtl="0">
              <a:spcBef>
                <a:spcPts val="0"/>
              </a:spcBef>
              <a:buSzPct val="100000"/>
            </a:pPr>
            <a:r>
              <a:rPr lang="en-US" sz="1800"/>
              <a:t>Forbes. (2012). Forbes Welcome. Retrieved from </a:t>
            </a:r>
            <a:r>
              <a:rPr lang="en-US" sz="1800" u="sng">
                <a:solidFill>
                  <a:srgbClr val="980000"/>
                </a:solidFill>
              </a:rPr>
              <a:t>http://www.forbes.com/sites/jimgorzelany/2012/08/28/cities-with-the-worst-drivers-2012/#340e1c8e624f</a:t>
            </a:r>
          </a:p>
          <a:p>
            <a:pPr marL="457200" lvl="0" indent="-342900" rtl="0">
              <a:spcBef>
                <a:spcPts val="0"/>
              </a:spcBef>
              <a:buSzPct val="100000"/>
            </a:pPr>
            <a:r>
              <a:rPr lang="en-US" sz="1800"/>
              <a:t>Glendale Chamber of Commerce. (2016). “Welcome to the Glendale Chamber of Commerce.” </a:t>
            </a:r>
            <a:r>
              <a:rPr lang="en-US" sz="1800" i="1"/>
              <a:t>Glendale Chamber of Commerce.</a:t>
            </a:r>
            <a:r>
              <a:rPr lang="en-US" sz="1800"/>
              <a:t> Retrieved from </a:t>
            </a:r>
            <a:r>
              <a:rPr lang="en-US" sz="1800" u="sng">
                <a:solidFill>
                  <a:srgbClr val="980000"/>
                </a:solidFill>
                <a:hlinkClick r:id="rId5"/>
              </a:rPr>
              <a:t>http://www.glendalechamber.com/</a:t>
            </a:r>
            <a:r>
              <a:rPr lang="en-US" sz="1800">
                <a:solidFill>
                  <a:srgbClr val="980000"/>
                </a:solidFill>
              </a:rPr>
              <a:t> </a:t>
            </a:r>
          </a:p>
          <a:p>
            <a:pPr marL="457200" lvl="0" indent="-342900" rtl="0">
              <a:spcBef>
                <a:spcPts val="0"/>
              </a:spcBef>
              <a:buSzPct val="100000"/>
            </a:pPr>
            <a:r>
              <a:rPr lang="en-US" sz="1800"/>
              <a:t>Homeless Resources for Glendale California. (n.d). </a:t>
            </a:r>
            <a:r>
              <a:rPr lang="en-US" sz="1800" i="1"/>
              <a:t>Homelessresourceca. </a:t>
            </a:r>
            <a:r>
              <a:rPr lang="en-US" sz="1800"/>
              <a:t>Retrieved from: </a:t>
            </a:r>
            <a:r>
              <a:rPr lang="en-US" sz="1800" u="sng">
                <a:solidFill>
                  <a:srgbClr val="980000"/>
                </a:solidFill>
                <a:hlinkClick r:id="rId6"/>
              </a:rPr>
              <a:t>http://www.homelessresourcesca.org/Cities/GlendaleCaliforniaHomelessResources.html</a:t>
            </a:r>
          </a:p>
          <a:p>
            <a:pPr marL="457200" lvl="0" indent="-342900" rtl="0">
              <a:spcBef>
                <a:spcPts val="0"/>
              </a:spcBef>
              <a:buClr>
                <a:srgbClr val="897B5B"/>
              </a:buClr>
              <a:buSzPct val="100000"/>
              <a:buFont typeface="Questrial"/>
            </a:pPr>
            <a:r>
              <a:rPr lang="en-US" sz="1800">
                <a:solidFill>
                  <a:srgbClr val="897B5B"/>
                </a:solidFill>
                <a:highlight>
                  <a:srgbClr val="FFFFFF"/>
                </a:highlight>
              </a:rPr>
              <a:t>Lee, W. (n.d.). Report: Glendale has the highest car insurance in California | 89.3 KPCC. Retrieved from </a:t>
            </a:r>
            <a:r>
              <a:rPr lang="en-US" sz="1800" u="sng">
                <a:solidFill>
                  <a:srgbClr val="980000"/>
                </a:solidFill>
                <a:highlight>
                  <a:srgbClr val="FFFFFF"/>
                </a:highlight>
              </a:rPr>
              <a:t>http://www.scpr.org/blogs/economy/2014/03/11/16046/report-glendale-has-the-highest-car-insurance-in-c/</a:t>
            </a:r>
          </a:p>
          <a:p>
            <a:pPr marL="0" lvl="0" indent="0" rtl="0">
              <a:spcBef>
                <a:spcPts val="0"/>
              </a:spcBef>
              <a:buNone/>
            </a:pPr>
            <a:endParaRPr sz="18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Shape 431"/>
          <p:cNvSpPr txBox="1">
            <a:spLocks noGrp="1"/>
          </p:cNvSpPr>
          <p:nvPr>
            <p:ph type="title"/>
          </p:nvPr>
        </p:nvSpPr>
        <p:spPr>
          <a:xfrm>
            <a:off x="0" y="1123855"/>
            <a:ext cx="8913900" cy="914400"/>
          </a:xfrm>
          <a:prstGeom prst="rect">
            <a:avLst/>
          </a:prstGeom>
        </p:spPr>
        <p:txBody>
          <a:bodyPr lIns="91425" tIns="91425" rIns="91425" bIns="91425" anchor="ctr" anchorCtr="0">
            <a:noAutofit/>
          </a:bodyPr>
          <a:lstStyle/>
          <a:p>
            <a:pPr lvl="0">
              <a:spcBef>
                <a:spcPts val="0"/>
              </a:spcBef>
              <a:buClr>
                <a:schemeClr val="lt1"/>
              </a:buClr>
              <a:buSzPct val="25000"/>
              <a:buFont typeface="Questrial"/>
              <a:buNone/>
            </a:pPr>
            <a:r>
              <a:rPr lang="en-US"/>
              <a:t> 	References</a:t>
            </a:r>
          </a:p>
        </p:txBody>
      </p:sp>
      <p:sp>
        <p:nvSpPr>
          <p:cNvPr id="432" name="Shape 432"/>
          <p:cNvSpPr txBox="1">
            <a:spLocks noGrp="1"/>
          </p:cNvSpPr>
          <p:nvPr>
            <p:ph type="body" idx="1"/>
          </p:nvPr>
        </p:nvSpPr>
        <p:spPr>
          <a:xfrm>
            <a:off x="312625" y="2227373"/>
            <a:ext cx="8412300" cy="4038900"/>
          </a:xfrm>
          <a:prstGeom prst="rect">
            <a:avLst/>
          </a:prstGeom>
        </p:spPr>
        <p:txBody>
          <a:bodyPr lIns="91425" tIns="91425" rIns="91425" bIns="91425" anchor="t" anchorCtr="0">
            <a:noAutofit/>
          </a:bodyPr>
          <a:lstStyle/>
          <a:p>
            <a:pPr marL="457200" lvl="0" indent="-342900">
              <a:spcBef>
                <a:spcPts val="0"/>
              </a:spcBef>
              <a:buSzPct val="100000"/>
            </a:pPr>
            <a:r>
              <a:rPr lang="en-US" sz="1800"/>
              <a:t>Public Transportation. Glendale California Mobile. Retrieved from: </a:t>
            </a:r>
            <a:r>
              <a:rPr lang="en-US" sz="1800" u="sng">
                <a:solidFill>
                  <a:srgbClr val="980000"/>
                </a:solidFill>
                <a:hlinkClick r:id="rId3"/>
              </a:rPr>
              <a:t>http://www.glendaleca.gov/government/departments/public-works/public-transportation</a:t>
            </a:r>
          </a:p>
          <a:p>
            <a:pPr marL="457200" lvl="0" indent="-342900">
              <a:spcBef>
                <a:spcPts val="0"/>
              </a:spcBef>
              <a:buSzPct val="100000"/>
            </a:pPr>
            <a:r>
              <a:rPr lang="en-US" sz="1800"/>
              <a:t>Rent trend data Glendale, California. Rent Jungle. Retrieved from: </a:t>
            </a:r>
            <a:r>
              <a:rPr lang="en-US" sz="1800" u="sng">
                <a:solidFill>
                  <a:srgbClr val="980000"/>
                </a:solidFill>
                <a:hlinkClick r:id="rId4"/>
              </a:rPr>
              <a:t>https://www.rentjungle.com/average-rent-in-glendale-ca-rent-trends/</a:t>
            </a:r>
          </a:p>
          <a:p>
            <a:pPr lvl="0">
              <a:spcBef>
                <a:spcPts val="0"/>
              </a:spcBef>
              <a:buNone/>
            </a:pPr>
            <a:endParaRPr/>
          </a:p>
        </p:txBody>
      </p:sp>
    </p:spTree>
  </p:cSld>
  <p:clrMapOvr>
    <a:masterClrMapping/>
  </p:clrMapOvr>
</p:sld>
</file>

<file path=ppt/theme/theme1.xml><?xml version="1.0" encoding="utf-8"?>
<a:theme xmlns:a="http://schemas.openxmlformats.org/drawingml/2006/main" name="Perception">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1827</Words>
  <Application>Microsoft Macintosh PowerPoint</Application>
  <PresentationFormat>On-screen Show (4:3)</PresentationFormat>
  <Paragraphs>359</Paragraphs>
  <Slides>35</Slides>
  <Notes>35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Questrial</vt:lpstr>
      <vt:lpstr>Arial</vt:lpstr>
      <vt:lpstr>Noto Sans Symbols</vt:lpstr>
      <vt:lpstr>Times New Roman</vt:lpstr>
      <vt:lpstr>Calibri</vt:lpstr>
      <vt:lpstr>Perception</vt:lpstr>
      <vt:lpstr> Glendale California Community Assessment  </vt:lpstr>
      <vt:lpstr>After arrival in the designated community: </vt:lpstr>
      <vt:lpstr>Minority Culture</vt:lpstr>
      <vt:lpstr>Public Transportation</vt:lpstr>
      <vt:lpstr>Housing </vt:lpstr>
      <vt:lpstr>Social-economic status</vt:lpstr>
      <vt:lpstr>        Industries</vt:lpstr>
      <vt:lpstr>Glendale Churches by Category</vt:lpstr>
      <vt:lpstr>Medical Care Facilities</vt:lpstr>
      <vt:lpstr>Accessibility: </vt:lpstr>
      <vt:lpstr>Accessibility: </vt:lpstr>
      <vt:lpstr>Recreational Facilities  Maple Park Community Building / 820 E. Maple Street</vt:lpstr>
      <vt:lpstr>Community Centers</vt:lpstr>
      <vt:lpstr>Community Centers’ Services</vt:lpstr>
      <vt:lpstr>Senior Citizens Center Glen Park at Glendale –  1220 Mariposa St.</vt:lpstr>
      <vt:lpstr>Chamber of Commerce 701 N. Brand Blvd., Suite 120, Glendale CA 91203</vt:lpstr>
      <vt:lpstr>                     Glendale Fire Station 25                     353 N Chevy Chase Drive Glendale, CA</vt:lpstr>
      <vt:lpstr>   Interview </vt:lpstr>
      <vt:lpstr>Interview</vt:lpstr>
      <vt:lpstr>Interview cont.</vt:lpstr>
      <vt:lpstr>What would it be like to be a young single teenage mother in this community?</vt:lpstr>
      <vt:lpstr>Supermarket </vt:lpstr>
      <vt:lpstr>Supermarket </vt:lpstr>
      <vt:lpstr>Supermarket </vt:lpstr>
      <vt:lpstr>Supermarket </vt:lpstr>
      <vt:lpstr>Baby Items</vt:lpstr>
      <vt:lpstr>Jons Marketplace vs. Kozanian’s Ranch Market</vt:lpstr>
      <vt:lpstr>      Homeless Resources in Glendale, CA </vt:lpstr>
      <vt:lpstr>Child Care Resources  in Glendale, CA</vt:lpstr>
      <vt:lpstr>Power Structure </vt:lpstr>
      <vt:lpstr>     Power Structure </vt:lpstr>
      <vt:lpstr>       Power of Structure </vt:lpstr>
      <vt:lpstr>Target Group</vt:lpstr>
      <vt:lpstr>References</vt:lpstr>
      <vt:lpstr>  References</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Glendale California Community Assessment  </dc:title>
  <cp:lastModifiedBy>Anna Ananyan</cp:lastModifiedBy>
  <cp:revision>6</cp:revision>
  <dcterms:modified xsi:type="dcterms:W3CDTF">2018-04-19T22:23:50Z</dcterms:modified>
</cp:coreProperties>
</file>